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1" r:id="rId2"/>
    <p:sldId id="381" r:id="rId3"/>
    <p:sldId id="296" r:id="rId4"/>
    <p:sldId id="260" r:id="rId5"/>
    <p:sldId id="325" r:id="rId6"/>
    <p:sldId id="262" r:id="rId7"/>
    <p:sldId id="363" r:id="rId8"/>
    <p:sldId id="353" r:id="rId9"/>
    <p:sldId id="364" r:id="rId10"/>
    <p:sldId id="256" r:id="rId11"/>
    <p:sldId id="375" r:id="rId12"/>
    <p:sldId id="376" r:id="rId13"/>
    <p:sldId id="294" r:id="rId14"/>
    <p:sldId id="377" r:id="rId15"/>
    <p:sldId id="378" r:id="rId16"/>
    <p:sldId id="379" r:id="rId17"/>
    <p:sldId id="380" r:id="rId18"/>
    <p:sldId id="297" r:id="rId19"/>
    <p:sldId id="272" r:id="rId20"/>
    <p:sldId id="352" r:id="rId21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3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80" y="192"/>
      </p:cViewPr>
      <p:guideLst>
        <p:guide orient="horz" pos="2160"/>
        <p:guide pos="38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image" Target="../media/image1.jpeg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12" Type="http://schemas.openxmlformats.org/officeDocument/2006/relationships/slideLayout" Target="../slideLayouts/slideLayout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2.png"/><Relationship Id="rId4" Type="http://schemas.openxmlformats.org/officeDocument/2006/relationships/tags" Target="../tags/tag65.xml"/><Relationship Id="rId9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1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tags" Target="../tags/tag74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77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76.xml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image" Target="../media/image14.png"/><Relationship Id="rId5" Type="http://schemas.openxmlformats.org/officeDocument/2006/relationships/tags" Target="../tags/tag79.xml"/><Relationship Id="rId10" Type="http://schemas.openxmlformats.org/officeDocument/2006/relationships/image" Target="../media/image13.png"/><Relationship Id="rId4" Type="http://schemas.openxmlformats.org/officeDocument/2006/relationships/tags" Target="../tags/tag78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88.xml"/><Relationship Id="rId3" Type="http://schemas.openxmlformats.org/officeDocument/2006/relationships/tags" Target="../tags/tag83.xml"/><Relationship Id="rId7" Type="http://schemas.openxmlformats.org/officeDocument/2006/relationships/tags" Target="../tags/tag87.xml"/><Relationship Id="rId12" Type="http://schemas.openxmlformats.org/officeDocument/2006/relationships/image" Target="../media/image2.png"/><Relationship Id="rId2" Type="http://schemas.openxmlformats.org/officeDocument/2006/relationships/tags" Target="../tags/tag82.xml"/><Relationship Id="rId1" Type="http://schemas.openxmlformats.org/officeDocument/2006/relationships/tags" Target="../tags/tag81.xml"/><Relationship Id="rId6" Type="http://schemas.openxmlformats.org/officeDocument/2006/relationships/tags" Target="../tags/tag86.xml"/><Relationship Id="rId11" Type="http://schemas.openxmlformats.org/officeDocument/2006/relationships/image" Target="../media/image15.jpeg"/><Relationship Id="rId5" Type="http://schemas.openxmlformats.org/officeDocument/2006/relationships/tags" Target="../tags/tag85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84.xml"/><Relationship Id="rId9" Type="http://schemas.openxmlformats.org/officeDocument/2006/relationships/tags" Target="../tags/tag89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91.xml"/><Relationship Id="rId1" Type="http://schemas.openxmlformats.org/officeDocument/2006/relationships/tags" Target="../tags/tag90.xml"/><Relationship Id="rId6" Type="http://schemas.openxmlformats.org/officeDocument/2006/relationships/tags" Target="../tags/tag95.xml"/><Relationship Id="rId5" Type="http://schemas.openxmlformats.org/officeDocument/2006/relationships/tags" Target="../tags/tag94.xml"/><Relationship Id="rId4" Type="http://schemas.openxmlformats.org/officeDocument/2006/relationships/tags" Target="../tags/tag93.xml"/><Relationship Id="rId9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9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9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04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1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09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10" Type="http://schemas.openxmlformats.org/officeDocument/2006/relationships/image" Target="../media/image20.png"/><Relationship Id="rId4" Type="http://schemas.openxmlformats.org/officeDocument/2006/relationships/tags" Target="../tags/tag111.xml"/><Relationship Id="rId9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16.xml"/><Relationship Id="rId7" Type="http://schemas.openxmlformats.org/officeDocument/2006/relationships/tags" Target="../tags/tag120.xml"/><Relationship Id="rId2" Type="http://schemas.openxmlformats.org/officeDocument/2006/relationships/tags" Target="../tags/tag115.xml"/><Relationship Id="rId1" Type="http://schemas.openxmlformats.org/officeDocument/2006/relationships/tags" Target="../tags/tag114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10" Type="http://schemas.openxmlformats.org/officeDocument/2006/relationships/image" Target="../media/image2.png"/><Relationship Id="rId4" Type="http://schemas.openxmlformats.org/officeDocument/2006/relationships/tags" Target="../tags/tag117.xml"/><Relationship Id="rId9" Type="http://schemas.openxmlformats.org/officeDocument/2006/relationships/image" Target="../media/image21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12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122.xml"/><Relationship Id="rId1" Type="http://schemas.openxmlformats.org/officeDocument/2006/relationships/tags" Target="../tags/tag121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tags" Target="../tags/tag12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10" Type="http://schemas.openxmlformats.org/officeDocument/2006/relationships/image" Target="../media/image2.png"/><Relationship Id="rId4" Type="http://schemas.openxmlformats.org/officeDocument/2006/relationships/tags" Target="../tags/tag19.xml"/><Relationship Id="rId9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25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tags" Target="../tags/tag28.xml"/><Relationship Id="rId5" Type="http://schemas.openxmlformats.org/officeDocument/2006/relationships/tags" Target="../tags/tag27.xml"/><Relationship Id="rId4" Type="http://schemas.openxmlformats.org/officeDocument/2006/relationships/tags" Target="../tags/tag2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36.xml"/><Relationship Id="rId3" Type="http://schemas.openxmlformats.org/officeDocument/2006/relationships/tags" Target="../tags/tag31.xml"/><Relationship Id="rId7" Type="http://schemas.openxmlformats.org/officeDocument/2006/relationships/tags" Target="../tags/tag35.xml"/><Relationship Id="rId12" Type="http://schemas.openxmlformats.org/officeDocument/2006/relationships/image" Target="../media/image2.png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tags" Target="../tags/tag34.xml"/><Relationship Id="rId11" Type="http://schemas.openxmlformats.org/officeDocument/2006/relationships/image" Target="../media/image5.jpeg"/><Relationship Id="rId5" Type="http://schemas.openxmlformats.org/officeDocument/2006/relationships/tags" Target="../tags/tag33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32.xml"/><Relationship Id="rId9" Type="http://schemas.openxmlformats.org/officeDocument/2006/relationships/tags" Target="../tags/tag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0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6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10" Type="http://schemas.openxmlformats.org/officeDocument/2006/relationships/image" Target="../media/image2.png"/><Relationship Id="rId4" Type="http://schemas.openxmlformats.org/officeDocument/2006/relationships/tags" Target="../tags/tag47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52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Relationship Id="rId9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tags" Target="../tags/tag58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Relationship Id="rId9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数据流"/>
          <p:cNvPicPr>
            <a:picLocks noChangeAspect="1"/>
          </p:cNvPicPr>
          <p:nvPr/>
        </p:nvPicPr>
        <p:blipFill>
          <a:blip r:embed="rId13">
            <a:alphaModFix amt="90000"/>
          </a:blip>
          <a:stretch>
            <a:fillRect/>
          </a:stretch>
        </p:blipFill>
        <p:spPr>
          <a:xfrm>
            <a:off x="1905000" y="0"/>
            <a:ext cx="10287000" cy="6858000"/>
          </a:xfrm>
          <a:prstGeom prst="rect">
            <a:avLst/>
          </a:prstGeom>
        </p:spPr>
      </p:pic>
      <p:sp>
        <p:nvSpPr>
          <p:cNvPr id="3" name="PPT世界-2"/>
          <p:cNvSpPr/>
          <p:nvPr>
            <p:custDataLst>
              <p:tags r:id="rId1"/>
            </p:custDataLst>
          </p:nvPr>
        </p:nvSpPr>
        <p:spPr>
          <a:xfrm>
            <a:off x="-180" y="-97"/>
            <a:ext cx="6336366" cy="6872164"/>
          </a:xfrm>
          <a:custGeom>
            <a:avLst/>
            <a:gdLst>
              <a:gd name="connsiteX0" fmla="*/ -64 w 6323306"/>
              <a:gd name="connsiteY0" fmla="*/ -38 h 6858000"/>
              <a:gd name="connsiteX1" fmla="*/ 6308655 w 6323306"/>
              <a:gd name="connsiteY1" fmla="*/ -38 h 6858000"/>
              <a:gd name="connsiteX2" fmla="*/ 5156233 w 6323306"/>
              <a:gd name="connsiteY2" fmla="*/ 2469363 h 6858000"/>
              <a:gd name="connsiteX3" fmla="*/ 4164924 w 6323306"/>
              <a:gd name="connsiteY3" fmla="*/ 3223782 h 6858000"/>
              <a:gd name="connsiteX4" fmla="*/ 3753693 w 6323306"/>
              <a:gd name="connsiteY4" fmla="*/ 4401700 h 6858000"/>
              <a:gd name="connsiteX5" fmla="*/ 5873757 w 6323306"/>
              <a:gd name="connsiteY5" fmla="*/ 6857962 h 6858000"/>
              <a:gd name="connsiteX6" fmla="*/ -64 w 6323306"/>
              <a:gd name="connsiteY6" fmla="*/ 6857962 h 6858000"/>
              <a:gd name="connsiteX7" fmla="*/ -64 w 6323306"/>
              <a:gd name="connsiteY7" fmla="*/ -38 h 6858000"/>
              <a:gd name="connsiteX8" fmla="*/ -64 w 6323306"/>
              <a:gd name="connsiteY8" fmla="*/ -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3306" h="6858000">
                <a:moveTo>
                  <a:pt x="-64" y="-38"/>
                </a:moveTo>
                <a:lnTo>
                  <a:pt x="6308655" y="-38"/>
                </a:lnTo>
                <a:cubicBezTo>
                  <a:pt x="6454405" y="1475972"/>
                  <a:pt x="5467338" y="2088405"/>
                  <a:pt x="5156233" y="2469363"/>
                </a:cubicBezTo>
                <a:cubicBezTo>
                  <a:pt x="4840779" y="2838283"/>
                  <a:pt x="4445874" y="2975703"/>
                  <a:pt x="4164924" y="3223782"/>
                </a:cubicBezTo>
                <a:cubicBezTo>
                  <a:pt x="3880124" y="3462931"/>
                  <a:pt x="3709316" y="3812782"/>
                  <a:pt x="3753693" y="4401700"/>
                </a:cubicBezTo>
                <a:cubicBezTo>
                  <a:pt x="3794684" y="4984844"/>
                  <a:pt x="4329281" y="6065585"/>
                  <a:pt x="5873757" y="6857962"/>
                </a:cubicBezTo>
                <a:lnTo>
                  <a:pt x="-64" y="6857962"/>
                </a:lnTo>
                <a:lnTo>
                  <a:pt x="-64" y="-38"/>
                </a:lnTo>
                <a:lnTo>
                  <a:pt x="-64" y="-38"/>
                </a:lnTo>
                <a:close/>
              </a:path>
            </a:pathLst>
          </a:custGeom>
          <a:solidFill>
            <a:schemeClr val="bg1"/>
          </a:solidFill>
          <a:ln w="57150" cap="flat">
            <a:solidFill>
              <a:srgbClr val="00B0F0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cs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-324218" y="1556825"/>
            <a:ext cx="6973644" cy="3565523"/>
            <a:chOff x="489217" y="1060890"/>
            <a:chExt cx="6973644" cy="3565523"/>
          </a:xfrm>
        </p:grpSpPr>
        <p:sp>
          <p:nvSpPr>
            <p:cNvPr id="20" name="PPT世界-8"/>
            <p:cNvSpPr/>
            <p:nvPr>
              <p:custDataLst>
                <p:tags r:id="rId5"/>
              </p:custDataLst>
            </p:nvPr>
          </p:nvSpPr>
          <p:spPr>
            <a:xfrm rot="291673">
              <a:off x="1134505" y="1060890"/>
              <a:ext cx="5971854" cy="3127107"/>
            </a:xfrm>
            <a:custGeom>
              <a:avLst/>
              <a:gdLst>
                <a:gd name="connsiteX0" fmla="*/ 249293 w 5971854"/>
                <a:gd name="connsiteY0" fmla="*/ 1277254 h 3127107"/>
                <a:gd name="connsiteX1" fmla="*/ 5971549 w 5971854"/>
                <a:gd name="connsiteY1" fmla="*/ -395 h 3127107"/>
                <a:gd name="connsiteX2" fmla="*/ 5721960 w 5971854"/>
                <a:gd name="connsiteY2" fmla="*/ 1849077 h 3127107"/>
                <a:gd name="connsiteX3" fmla="*/ -306 w 5971854"/>
                <a:gd name="connsiteY3" fmla="*/ 3126713 h 312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1854" h="3127107">
                  <a:moveTo>
                    <a:pt x="249293" y="1277254"/>
                  </a:moveTo>
                  <a:lnTo>
                    <a:pt x="5971549" y="-395"/>
                  </a:lnTo>
                  <a:lnTo>
                    <a:pt x="5721960" y="1849077"/>
                  </a:lnTo>
                  <a:lnTo>
                    <a:pt x="-306" y="3126713"/>
                  </a:lnTo>
                  <a:close/>
                </a:path>
              </a:pathLst>
            </a:custGeom>
            <a:solidFill>
              <a:schemeClr val="accent1"/>
            </a:solidFill>
            <a:ln w="31750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2700000" algn="tl" rotWithShape="0">
                <a:schemeClr val="bg1"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21" name="PPT世界-9"/>
            <p:cNvSpPr/>
            <p:nvPr>
              <p:custDataLst>
                <p:tags r:id="rId6"/>
              </p:custDataLst>
            </p:nvPr>
          </p:nvSpPr>
          <p:spPr>
            <a:xfrm rot="291673">
              <a:off x="2150338" y="2773487"/>
              <a:ext cx="3972909" cy="1852926"/>
            </a:xfrm>
            <a:custGeom>
              <a:avLst/>
              <a:gdLst>
                <a:gd name="connsiteX0" fmla="*/ 134177 w 3972909"/>
                <a:gd name="connsiteY0" fmla="*/ 856367 h 1852926"/>
                <a:gd name="connsiteX1" fmla="*/ 3972603 w 3972909"/>
                <a:gd name="connsiteY1" fmla="*/ -395 h 1852926"/>
                <a:gd name="connsiteX2" fmla="*/ 3838103 w 3972909"/>
                <a:gd name="connsiteY2" fmla="*/ 995821 h 1852926"/>
                <a:gd name="connsiteX3" fmla="*/ -306 w 3972909"/>
                <a:gd name="connsiteY3" fmla="*/ 1852532 h 18529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2909" h="1852926">
                  <a:moveTo>
                    <a:pt x="134177" y="856367"/>
                  </a:moveTo>
                  <a:lnTo>
                    <a:pt x="3972603" y="-395"/>
                  </a:lnTo>
                  <a:lnTo>
                    <a:pt x="3838103" y="995821"/>
                  </a:lnTo>
                  <a:lnTo>
                    <a:pt x="-306" y="1852532"/>
                  </a:lnTo>
                  <a:close/>
                </a:path>
              </a:pathLst>
            </a:custGeom>
            <a:solidFill>
              <a:srgbClr val="DD9940"/>
            </a:solidFill>
            <a:ln w="25400" cap="flat">
              <a:solidFill>
                <a:schemeClr val="accent1"/>
              </a:solidFill>
              <a:prstDash val="solid"/>
              <a:miter/>
            </a:ln>
            <a:effectLst>
              <a:outerShdw blurRad="127000" dist="38100" dir="2700000" algn="tl" rotWithShape="0">
                <a:schemeClr val="bg1"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6" name="PPT世界-12"/>
            <p:cNvSpPr/>
            <p:nvPr>
              <p:custDataLst>
                <p:tags r:id="rId7"/>
              </p:custDataLst>
            </p:nvPr>
          </p:nvSpPr>
          <p:spPr>
            <a:xfrm>
              <a:off x="6557753" y="1681979"/>
              <a:ext cx="905108" cy="339458"/>
            </a:xfrm>
            <a:custGeom>
              <a:avLst/>
              <a:gdLst>
                <a:gd name="connsiteX0" fmla="*/ 905109 w 905108"/>
                <a:gd name="connsiteY0" fmla="*/ 72808 h 339458"/>
                <a:gd name="connsiteX1" fmla="*/ 898354 w 905108"/>
                <a:gd name="connsiteY1" fmla="*/ 77814 h 339458"/>
                <a:gd name="connsiteX2" fmla="*/ 830331 w 905108"/>
                <a:gd name="connsiteY2" fmla="*/ 27592 h 339458"/>
                <a:gd name="connsiteX3" fmla="*/ 696309 w 905108"/>
                <a:gd name="connsiteY3" fmla="*/ 27592 h 339458"/>
                <a:gd name="connsiteX4" fmla="*/ 686126 w 905108"/>
                <a:gd name="connsiteY4" fmla="*/ 35135 h 339458"/>
                <a:gd name="connsiteX5" fmla="*/ 608949 w 905108"/>
                <a:gd name="connsiteY5" fmla="*/ 57664 h 339458"/>
                <a:gd name="connsiteX6" fmla="*/ 533897 w 905108"/>
                <a:gd name="connsiteY6" fmla="*/ 31477 h 339458"/>
                <a:gd name="connsiteX7" fmla="*/ 465737 w 905108"/>
                <a:gd name="connsiteY7" fmla="*/ 7700 h 339458"/>
                <a:gd name="connsiteX8" fmla="*/ 395657 w 905108"/>
                <a:gd name="connsiteY8" fmla="*/ 28158 h 339458"/>
                <a:gd name="connsiteX9" fmla="*/ 378617 w 905108"/>
                <a:gd name="connsiteY9" fmla="*/ 40744 h 339458"/>
                <a:gd name="connsiteX10" fmla="*/ 231051 w 905108"/>
                <a:gd name="connsiteY10" fmla="*/ 40744 h 339458"/>
                <a:gd name="connsiteX11" fmla="*/ 222583 w 905108"/>
                <a:gd name="connsiteY11" fmla="*/ 34487 h 339458"/>
                <a:gd name="connsiteX12" fmla="*/ 88560 w 905108"/>
                <a:gd name="connsiteY12" fmla="*/ 34487 h 339458"/>
                <a:gd name="connsiteX13" fmla="*/ 6789 w 905108"/>
                <a:gd name="connsiteY13" fmla="*/ 94881 h 339458"/>
                <a:gd name="connsiteX14" fmla="*/ 0 w 905108"/>
                <a:gd name="connsiteY14" fmla="*/ 89859 h 339458"/>
                <a:gd name="connsiteX15" fmla="*/ 81772 w 905108"/>
                <a:gd name="connsiteY15" fmla="*/ 29464 h 339458"/>
                <a:gd name="connsiteX16" fmla="*/ 229371 w 905108"/>
                <a:gd name="connsiteY16" fmla="*/ 29464 h 339458"/>
                <a:gd name="connsiteX17" fmla="*/ 237840 w 905108"/>
                <a:gd name="connsiteY17" fmla="*/ 35721 h 339458"/>
                <a:gd name="connsiteX18" fmla="*/ 371863 w 905108"/>
                <a:gd name="connsiteY18" fmla="*/ 35721 h 339458"/>
                <a:gd name="connsiteX19" fmla="*/ 388903 w 905108"/>
                <a:gd name="connsiteY19" fmla="*/ 23135 h 339458"/>
                <a:gd name="connsiteX20" fmla="*/ 466080 w 905108"/>
                <a:gd name="connsiteY20" fmla="*/ 606 h 339458"/>
                <a:gd name="connsiteX21" fmla="*/ 541097 w 905108"/>
                <a:gd name="connsiteY21" fmla="*/ 26787 h 339458"/>
                <a:gd name="connsiteX22" fmla="*/ 609257 w 905108"/>
                <a:gd name="connsiteY22" fmla="*/ 50574 h 339458"/>
                <a:gd name="connsiteX23" fmla="*/ 679337 w 905108"/>
                <a:gd name="connsiteY23" fmla="*/ 30112 h 339458"/>
                <a:gd name="connsiteX24" fmla="*/ 689555 w 905108"/>
                <a:gd name="connsiteY24" fmla="*/ 22569 h 339458"/>
                <a:gd name="connsiteX25" fmla="*/ 837120 w 905108"/>
                <a:gd name="connsiteY25" fmla="*/ 22569 h 339458"/>
                <a:gd name="connsiteX26" fmla="*/ 905109 w 905108"/>
                <a:gd name="connsiteY26" fmla="*/ 154343 h 339458"/>
                <a:gd name="connsiteX27" fmla="*/ 898354 w 905108"/>
                <a:gd name="connsiteY27" fmla="*/ 159349 h 339458"/>
                <a:gd name="connsiteX28" fmla="*/ 830331 w 905108"/>
                <a:gd name="connsiteY28" fmla="*/ 109127 h 339458"/>
                <a:gd name="connsiteX29" fmla="*/ 696309 w 905108"/>
                <a:gd name="connsiteY29" fmla="*/ 109127 h 339458"/>
                <a:gd name="connsiteX30" fmla="*/ 686126 w 905108"/>
                <a:gd name="connsiteY30" fmla="*/ 116670 h 339458"/>
                <a:gd name="connsiteX31" fmla="*/ 608949 w 905108"/>
                <a:gd name="connsiteY31" fmla="*/ 139199 h 339458"/>
                <a:gd name="connsiteX32" fmla="*/ 533897 w 905108"/>
                <a:gd name="connsiteY32" fmla="*/ 113019 h 339458"/>
                <a:gd name="connsiteX33" fmla="*/ 465737 w 905108"/>
                <a:gd name="connsiteY33" fmla="*/ 89238 h 339458"/>
                <a:gd name="connsiteX34" fmla="*/ 395657 w 905108"/>
                <a:gd name="connsiteY34" fmla="*/ 109700 h 339458"/>
                <a:gd name="connsiteX35" fmla="*/ 378617 w 905108"/>
                <a:gd name="connsiteY35" fmla="*/ 122279 h 339458"/>
                <a:gd name="connsiteX36" fmla="*/ 231051 w 905108"/>
                <a:gd name="connsiteY36" fmla="*/ 122279 h 339458"/>
                <a:gd name="connsiteX37" fmla="*/ 222583 w 905108"/>
                <a:gd name="connsiteY37" fmla="*/ 116019 h 339458"/>
                <a:gd name="connsiteX38" fmla="*/ 88560 w 905108"/>
                <a:gd name="connsiteY38" fmla="*/ 116019 h 339458"/>
                <a:gd name="connsiteX39" fmla="*/ 6789 w 905108"/>
                <a:gd name="connsiteY39" fmla="*/ 176416 h 339458"/>
                <a:gd name="connsiteX40" fmla="*/ 0 w 905108"/>
                <a:gd name="connsiteY40" fmla="*/ 171407 h 339458"/>
                <a:gd name="connsiteX41" fmla="*/ 81772 w 905108"/>
                <a:gd name="connsiteY41" fmla="*/ 111013 h 339458"/>
                <a:gd name="connsiteX42" fmla="*/ 229371 w 905108"/>
                <a:gd name="connsiteY42" fmla="*/ 111013 h 339458"/>
                <a:gd name="connsiteX43" fmla="*/ 237840 w 905108"/>
                <a:gd name="connsiteY43" fmla="*/ 117270 h 339458"/>
                <a:gd name="connsiteX44" fmla="*/ 371863 w 905108"/>
                <a:gd name="connsiteY44" fmla="*/ 117270 h 339458"/>
                <a:gd name="connsiteX45" fmla="*/ 388903 w 905108"/>
                <a:gd name="connsiteY45" fmla="*/ 104694 h 339458"/>
                <a:gd name="connsiteX46" fmla="*/ 466080 w 905108"/>
                <a:gd name="connsiteY46" fmla="*/ 82165 h 339458"/>
                <a:gd name="connsiteX47" fmla="*/ 541097 w 905108"/>
                <a:gd name="connsiteY47" fmla="*/ 108345 h 339458"/>
                <a:gd name="connsiteX48" fmla="*/ 609257 w 905108"/>
                <a:gd name="connsiteY48" fmla="*/ 132126 h 339458"/>
                <a:gd name="connsiteX49" fmla="*/ 679337 w 905108"/>
                <a:gd name="connsiteY49" fmla="*/ 111664 h 339458"/>
                <a:gd name="connsiteX50" fmla="*/ 689555 w 905108"/>
                <a:gd name="connsiteY50" fmla="*/ 104121 h 339458"/>
                <a:gd name="connsiteX51" fmla="*/ 837120 w 905108"/>
                <a:gd name="connsiteY51" fmla="*/ 104121 h 339458"/>
                <a:gd name="connsiteX52" fmla="*/ 905109 w 905108"/>
                <a:gd name="connsiteY52" fmla="*/ 235868 h 339458"/>
                <a:gd name="connsiteX53" fmla="*/ 898354 w 905108"/>
                <a:gd name="connsiteY53" fmla="*/ 240877 h 339458"/>
                <a:gd name="connsiteX54" fmla="*/ 830331 w 905108"/>
                <a:gd name="connsiteY54" fmla="*/ 190659 h 339458"/>
                <a:gd name="connsiteX55" fmla="*/ 696309 w 905108"/>
                <a:gd name="connsiteY55" fmla="*/ 190659 h 339458"/>
                <a:gd name="connsiteX56" fmla="*/ 686126 w 905108"/>
                <a:gd name="connsiteY56" fmla="*/ 198201 h 339458"/>
                <a:gd name="connsiteX57" fmla="*/ 608949 w 905108"/>
                <a:gd name="connsiteY57" fmla="*/ 220741 h 339458"/>
                <a:gd name="connsiteX58" fmla="*/ 533897 w 905108"/>
                <a:gd name="connsiteY58" fmla="*/ 194553 h 339458"/>
                <a:gd name="connsiteX59" fmla="*/ 465737 w 905108"/>
                <a:gd name="connsiteY59" fmla="*/ 170773 h 339458"/>
                <a:gd name="connsiteX60" fmla="*/ 395657 w 905108"/>
                <a:gd name="connsiteY60" fmla="*/ 191235 h 339458"/>
                <a:gd name="connsiteX61" fmla="*/ 378617 w 905108"/>
                <a:gd name="connsiteY61" fmla="*/ 203817 h 339458"/>
                <a:gd name="connsiteX62" fmla="*/ 231051 w 905108"/>
                <a:gd name="connsiteY62" fmla="*/ 203817 h 339458"/>
                <a:gd name="connsiteX63" fmla="*/ 222583 w 905108"/>
                <a:gd name="connsiteY63" fmla="*/ 197560 h 339458"/>
                <a:gd name="connsiteX64" fmla="*/ 88560 w 905108"/>
                <a:gd name="connsiteY64" fmla="*/ 197560 h 339458"/>
                <a:gd name="connsiteX65" fmla="*/ 6789 w 905108"/>
                <a:gd name="connsiteY65" fmla="*/ 257955 h 339458"/>
                <a:gd name="connsiteX66" fmla="*/ 0 w 905108"/>
                <a:gd name="connsiteY66" fmla="*/ 252949 h 339458"/>
                <a:gd name="connsiteX67" fmla="*/ 81772 w 905108"/>
                <a:gd name="connsiteY67" fmla="*/ 192555 h 339458"/>
                <a:gd name="connsiteX68" fmla="*/ 229371 w 905108"/>
                <a:gd name="connsiteY68" fmla="*/ 192555 h 339458"/>
                <a:gd name="connsiteX69" fmla="*/ 237840 w 905108"/>
                <a:gd name="connsiteY69" fmla="*/ 198812 h 339458"/>
                <a:gd name="connsiteX70" fmla="*/ 371863 w 905108"/>
                <a:gd name="connsiteY70" fmla="*/ 198812 h 339458"/>
                <a:gd name="connsiteX71" fmla="*/ 388903 w 905108"/>
                <a:gd name="connsiteY71" fmla="*/ 186225 h 339458"/>
                <a:gd name="connsiteX72" fmla="*/ 466080 w 905108"/>
                <a:gd name="connsiteY72" fmla="*/ 163696 h 339458"/>
                <a:gd name="connsiteX73" fmla="*/ 541097 w 905108"/>
                <a:gd name="connsiteY73" fmla="*/ 189877 h 339458"/>
                <a:gd name="connsiteX74" fmla="*/ 609257 w 905108"/>
                <a:gd name="connsiteY74" fmla="*/ 213657 h 339458"/>
                <a:gd name="connsiteX75" fmla="*/ 679337 w 905108"/>
                <a:gd name="connsiteY75" fmla="*/ 193196 h 339458"/>
                <a:gd name="connsiteX76" fmla="*/ 689555 w 905108"/>
                <a:gd name="connsiteY76" fmla="*/ 185653 h 339458"/>
                <a:gd name="connsiteX77" fmla="*/ 837120 w 905108"/>
                <a:gd name="connsiteY77" fmla="*/ 185653 h 339458"/>
                <a:gd name="connsiteX78" fmla="*/ 905109 w 905108"/>
                <a:gd name="connsiteY78" fmla="*/ 317403 h 339458"/>
                <a:gd name="connsiteX79" fmla="*/ 898354 w 905108"/>
                <a:gd name="connsiteY79" fmla="*/ 322408 h 339458"/>
                <a:gd name="connsiteX80" fmla="*/ 830331 w 905108"/>
                <a:gd name="connsiteY80" fmla="*/ 272187 h 339458"/>
                <a:gd name="connsiteX81" fmla="*/ 696309 w 905108"/>
                <a:gd name="connsiteY81" fmla="*/ 272187 h 339458"/>
                <a:gd name="connsiteX82" fmla="*/ 686126 w 905108"/>
                <a:gd name="connsiteY82" fmla="*/ 279729 h 339458"/>
                <a:gd name="connsiteX83" fmla="*/ 608949 w 905108"/>
                <a:gd name="connsiteY83" fmla="*/ 302259 h 339458"/>
                <a:gd name="connsiteX84" fmla="*/ 533897 w 905108"/>
                <a:gd name="connsiteY84" fmla="*/ 276078 h 339458"/>
                <a:gd name="connsiteX85" fmla="*/ 465737 w 905108"/>
                <a:gd name="connsiteY85" fmla="*/ 252297 h 339458"/>
                <a:gd name="connsiteX86" fmla="*/ 395657 w 905108"/>
                <a:gd name="connsiteY86" fmla="*/ 272759 h 339458"/>
                <a:gd name="connsiteX87" fmla="*/ 378617 w 905108"/>
                <a:gd name="connsiteY87" fmla="*/ 285339 h 339458"/>
                <a:gd name="connsiteX88" fmla="*/ 231051 w 905108"/>
                <a:gd name="connsiteY88" fmla="*/ 285339 h 339458"/>
                <a:gd name="connsiteX89" fmla="*/ 222583 w 905108"/>
                <a:gd name="connsiteY89" fmla="*/ 279082 h 339458"/>
                <a:gd name="connsiteX90" fmla="*/ 88560 w 905108"/>
                <a:gd name="connsiteY90" fmla="*/ 279082 h 339458"/>
                <a:gd name="connsiteX91" fmla="*/ 6789 w 905108"/>
                <a:gd name="connsiteY91" fmla="*/ 339459 h 339458"/>
                <a:gd name="connsiteX92" fmla="*/ 0 w 905108"/>
                <a:gd name="connsiteY92" fmla="*/ 334453 h 339458"/>
                <a:gd name="connsiteX93" fmla="*/ 81772 w 905108"/>
                <a:gd name="connsiteY93" fmla="*/ 274059 h 339458"/>
                <a:gd name="connsiteX94" fmla="*/ 229371 w 905108"/>
                <a:gd name="connsiteY94" fmla="*/ 274059 h 339458"/>
                <a:gd name="connsiteX95" fmla="*/ 237840 w 905108"/>
                <a:gd name="connsiteY95" fmla="*/ 280319 h 339458"/>
                <a:gd name="connsiteX96" fmla="*/ 371863 w 905108"/>
                <a:gd name="connsiteY96" fmla="*/ 280319 h 339458"/>
                <a:gd name="connsiteX97" fmla="*/ 388903 w 905108"/>
                <a:gd name="connsiteY97" fmla="*/ 267740 h 339458"/>
                <a:gd name="connsiteX98" fmla="*/ 466080 w 905108"/>
                <a:gd name="connsiteY98" fmla="*/ 245204 h 339458"/>
                <a:gd name="connsiteX99" fmla="*/ 541097 w 905108"/>
                <a:gd name="connsiteY99" fmla="*/ 271391 h 339458"/>
                <a:gd name="connsiteX100" fmla="*/ 609257 w 905108"/>
                <a:gd name="connsiteY100" fmla="*/ 295172 h 339458"/>
                <a:gd name="connsiteX101" fmla="*/ 679337 w 905108"/>
                <a:gd name="connsiteY101" fmla="*/ 274710 h 339458"/>
                <a:gd name="connsiteX102" fmla="*/ 689555 w 905108"/>
                <a:gd name="connsiteY102" fmla="*/ 267167 h 339458"/>
                <a:gd name="connsiteX103" fmla="*/ 837120 w 905108"/>
                <a:gd name="connsiteY103" fmla="*/ 267167 h 33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05108" h="339458">
                  <a:moveTo>
                    <a:pt x="905109" y="72808"/>
                  </a:moveTo>
                  <a:lnTo>
                    <a:pt x="898354" y="77814"/>
                  </a:lnTo>
                  <a:lnTo>
                    <a:pt x="830331" y="27592"/>
                  </a:lnTo>
                  <a:cubicBezTo>
                    <a:pt x="793371" y="315"/>
                    <a:pt x="733269" y="315"/>
                    <a:pt x="696309" y="27592"/>
                  </a:cubicBezTo>
                  <a:lnTo>
                    <a:pt x="686126" y="35135"/>
                  </a:lnTo>
                  <a:cubicBezTo>
                    <a:pt x="665486" y="50365"/>
                    <a:pt x="638092" y="58364"/>
                    <a:pt x="608949" y="57664"/>
                  </a:cubicBezTo>
                  <a:cubicBezTo>
                    <a:pt x="579806" y="56965"/>
                    <a:pt x="553132" y="47667"/>
                    <a:pt x="533897" y="31477"/>
                  </a:cubicBezTo>
                  <a:cubicBezTo>
                    <a:pt x="516412" y="16779"/>
                    <a:pt x="492240" y="8334"/>
                    <a:pt x="465737" y="7700"/>
                  </a:cubicBezTo>
                  <a:cubicBezTo>
                    <a:pt x="440777" y="6630"/>
                    <a:pt x="416126" y="13820"/>
                    <a:pt x="395657" y="28158"/>
                  </a:cubicBezTo>
                  <a:lnTo>
                    <a:pt x="378617" y="40744"/>
                  </a:lnTo>
                  <a:cubicBezTo>
                    <a:pt x="337955" y="70789"/>
                    <a:pt x="271749" y="70789"/>
                    <a:pt x="231051" y="40744"/>
                  </a:cubicBezTo>
                  <a:lnTo>
                    <a:pt x="222583" y="34487"/>
                  </a:lnTo>
                  <a:cubicBezTo>
                    <a:pt x="185622" y="7199"/>
                    <a:pt x="125520" y="7199"/>
                    <a:pt x="88560" y="34487"/>
                  </a:cubicBezTo>
                  <a:lnTo>
                    <a:pt x="6789" y="94881"/>
                  </a:lnTo>
                  <a:lnTo>
                    <a:pt x="0" y="89859"/>
                  </a:lnTo>
                  <a:lnTo>
                    <a:pt x="81772" y="29464"/>
                  </a:lnTo>
                  <a:cubicBezTo>
                    <a:pt x="122468" y="-584"/>
                    <a:pt x="188674" y="-584"/>
                    <a:pt x="229371" y="29464"/>
                  </a:cubicBezTo>
                  <a:lnTo>
                    <a:pt x="237840" y="35721"/>
                  </a:lnTo>
                  <a:cubicBezTo>
                    <a:pt x="274800" y="63006"/>
                    <a:pt x="334903" y="63006"/>
                    <a:pt x="371863" y="35721"/>
                  </a:cubicBezTo>
                  <a:lnTo>
                    <a:pt x="388903" y="23135"/>
                  </a:lnTo>
                  <a:cubicBezTo>
                    <a:pt x="409508" y="7909"/>
                    <a:pt x="436937" y="-93"/>
                    <a:pt x="466080" y="606"/>
                  </a:cubicBezTo>
                  <a:cubicBezTo>
                    <a:pt x="495223" y="1305"/>
                    <a:pt x="521863" y="10604"/>
                    <a:pt x="541097" y="26787"/>
                  </a:cubicBezTo>
                  <a:cubicBezTo>
                    <a:pt x="558583" y="41488"/>
                    <a:pt x="582789" y="49940"/>
                    <a:pt x="609257" y="50574"/>
                  </a:cubicBezTo>
                  <a:cubicBezTo>
                    <a:pt x="634217" y="51654"/>
                    <a:pt x="658868" y="44464"/>
                    <a:pt x="679337" y="30112"/>
                  </a:cubicBezTo>
                  <a:lnTo>
                    <a:pt x="689555" y="22569"/>
                  </a:lnTo>
                  <a:cubicBezTo>
                    <a:pt x="734126" y="-7523"/>
                    <a:pt x="792548" y="-7523"/>
                    <a:pt x="837120" y="22569"/>
                  </a:cubicBezTo>
                  <a:close/>
                  <a:moveTo>
                    <a:pt x="905109" y="154343"/>
                  </a:moveTo>
                  <a:lnTo>
                    <a:pt x="898354" y="159349"/>
                  </a:lnTo>
                  <a:lnTo>
                    <a:pt x="830331" y="109127"/>
                  </a:lnTo>
                  <a:cubicBezTo>
                    <a:pt x="793371" y="81839"/>
                    <a:pt x="733269" y="81839"/>
                    <a:pt x="696309" y="109127"/>
                  </a:cubicBezTo>
                  <a:lnTo>
                    <a:pt x="686126" y="116670"/>
                  </a:lnTo>
                  <a:cubicBezTo>
                    <a:pt x="665486" y="131896"/>
                    <a:pt x="638092" y="139899"/>
                    <a:pt x="608949" y="139199"/>
                  </a:cubicBezTo>
                  <a:cubicBezTo>
                    <a:pt x="579806" y="138500"/>
                    <a:pt x="553132" y="129201"/>
                    <a:pt x="533897" y="113019"/>
                  </a:cubicBezTo>
                  <a:cubicBezTo>
                    <a:pt x="516412" y="98317"/>
                    <a:pt x="492240" y="89872"/>
                    <a:pt x="465737" y="89238"/>
                  </a:cubicBezTo>
                  <a:cubicBezTo>
                    <a:pt x="440777" y="88168"/>
                    <a:pt x="416126" y="95361"/>
                    <a:pt x="395657" y="109700"/>
                  </a:cubicBezTo>
                  <a:lnTo>
                    <a:pt x="378617" y="122279"/>
                  </a:lnTo>
                  <a:cubicBezTo>
                    <a:pt x="337955" y="152324"/>
                    <a:pt x="271749" y="152324"/>
                    <a:pt x="231051" y="122279"/>
                  </a:cubicBezTo>
                  <a:lnTo>
                    <a:pt x="222583" y="116019"/>
                  </a:lnTo>
                  <a:cubicBezTo>
                    <a:pt x="185622" y="88734"/>
                    <a:pt x="125520" y="88734"/>
                    <a:pt x="88560" y="116019"/>
                  </a:cubicBezTo>
                  <a:lnTo>
                    <a:pt x="6789" y="176416"/>
                  </a:lnTo>
                  <a:lnTo>
                    <a:pt x="0" y="171407"/>
                  </a:lnTo>
                  <a:lnTo>
                    <a:pt x="81772" y="111013"/>
                  </a:lnTo>
                  <a:cubicBezTo>
                    <a:pt x="122468" y="80968"/>
                    <a:pt x="188674" y="80968"/>
                    <a:pt x="229371" y="111013"/>
                  </a:cubicBezTo>
                  <a:lnTo>
                    <a:pt x="237840" y="117270"/>
                  </a:lnTo>
                  <a:cubicBezTo>
                    <a:pt x="274800" y="144558"/>
                    <a:pt x="334903" y="144558"/>
                    <a:pt x="371863" y="117270"/>
                  </a:cubicBezTo>
                  <a:lnTo>
                    <a:pt x="388903" y="104694"/>
                  </a:lnTo>
                  <a:cubicBezTo>
                    <a:pt x="409508" y="89468"/>
                    <a:pt x="436937" y="81465"/>
                    <a:pt x="466080" y="82165"/>
                  </a:cubicBezTo>
                  <a:cubicBezTo>
                    <a:pt x="495223" y="82864"/>
                    <a:pt x="521863" y="92163"/>
                    <a:pt x="541097" y="108345"/>
                  </a:cubicBezTo>
                  <a:cubicBezTo>
                    <a:pt x="558583" y="123044"/>
                    <a:pt x="582789" y="131488"/>
                    <a:pt x="609257" y="132126"/>
                  </a:cubicBezTo>
                  <a:cubicBezTo>
                    <a:pt x="634217" y="133203"/>
                    <a:pt x="658868" y="126013"/>
                    <a:pt x="679337" y="111664"/>
                  </a:cubicBezTo>
                  <a:lnTo>
                    <a:pt x="689555" y="104121"/>
                  </a:lnTo>
                  <a:cubicBezTo>
                    <a:pt x="734126" y="74022"/>
                    <a:pt x="792548" y="74022"/>
                    <a:pt x="837120" y="104121"/>
                  </a:cubicBezTo>
                  <a:close/>
                  <a:moveTo>
                    <a:pt x="905109" y="235868"/>
                  </a:moveTo>
                  <a:lnTo>
                    <a:pt x="898354" y="240877"/>
                  </a:lnTo>
                  <a:lnTo>
                    <a:pt x="830331" y="190659"/>
                  </a:lnTo>
                  <a:cubicBezTo>
                    <a:pt x="793371" y="163374"/>
                    <a:pt x="733269" y="163374"/>
                    <a:pt x="696309" y="190659"/>
                  </a:cubicBezTo>
                  <a:lnTo>
                    <a:pt x="686126" y="198201"/>
                  </a:lnTo>
                  <a:cubicBezTo>
                    <a:pt x="665486" y="213428"/>
                    <a:pt x="638092" y="221430"/>
                    <a:pt x="608949" y="220741"/>
                  </a:cubicBezTo>
                  <a:cubicBezTo>
                    <a:pt x="579806" y="220052"/>
                    <a:pt x="553132" y="210740"/>
                    <a:pt x="533897" y="194553"/>
                  </a:cubicBezTo>
                  <a:cubicBezTo>
                    <a:pt x="516412" y="179852"/>
                    <a:pt x="492240" y="171407"/>
                    <a:pt x="465737" y="170773"/>
                  </a:cubicBezTo>
                  <a:cubicBezTo>
                    <a:pt x="440777" y="169703"/>
                    <a:pt x="416126" y="176896"/>
                    <a:pt x="395657" y="191235"/>
                  </a:cubicBezTo>
                  <a:lnTo>
                    <a:pt x="378617" y="203817"/>
                  </a:lnTo>
                  <a:cubicBezTo>
                    <a:pt x="337955" y="233862"/>
                    <a:pt x="271749" y="233862"/>
                    <a:pt x="231051" y="203817"/>
                  </a:cubicBezTo>
                  <a:lnTo>
                    <a:pt x="222583" y="197560"/>
                  </a:lnTo>
                  <a:cubicBezTo>
                    <a:pt x="185622" y="170276"/>
                    <a:pt x="125520" y="170276"/>
                    <a:pt x="88560" y="197560"/>
                  </a:cubicBezTo>
                  <a:lnTo>
                    <a:pt x="6789" y="257955"/>
                  </a:lnTo>
                  <a:lnTo>
                    <a:pt x="0" y="252949"/>
                  </a:lnTo>
                  <a:lnTo>
                    <a:pt x="81772" y="192555"/>
                  </a:lnTo>
                  <a:cubicBezTo>
                    <a:pt x="122468" y="162507"/>
                    <a:pt x="188674" y="162507"/>
                    <a:pt x="229371" y="192555"/>
                  </a:cubicBezTo>
                  <a:lnTo>
                    <a:pt x="237840" y="198812"/>
                  </a:lnTo>
                  <a:cubicBezTo>
                    <a:pt x="278331" y="226141"/>
                    <a:pt x="331371" y="226141"/>
                    <a:pt x="371863" y="198812"/>
                  </a:cubicBezTo>
                  <a:lnTo>
                    <a:pt x="388903" y="186225"/>
                  </a:lnTo>
                  <a:cubicBezTo>
                    <a:pt x="409508" y="170999"/>
                    <a:pt x="436937" y="163000"/>
                    <a:pt x="466080" y="163696"/>
                  </a:cubicBezTo>
                  <a:cubicBezTo>
                    <a:pt x="495223" y="164392"/>
                    <a:pt x="521863" y="173697"/>
                    <a:pt x="541097" y="189877"/>
                  </a:cubicBezTo>
                  <a:cubicBezTo>
                    <a:pt x="558583" y="204579"/>
                    <a:pt x="582789" y="213020"/>
                    <a:pt x="609257" y="213657"/>
                  </a:cubicBezTo>
                  <a:cubicBezTo>
                    <a:pt x="634217" y="214741"/>
                    <a:pt x="658868" y="207548"/>
                    <a:pt x="679337" y="193196"/>
                  </a:cubicBezTo>
                  <a:lnTo>
                    <a:pt x="689555" y="185653"/>
                  </a:lnTo>
                  <a:cubicBezTo>
                    <a:pt x="734126" y="155560"/>
                    <a:pt x="792548" y="155560"/>
                    <a:pt x="837120" y="185653"/>
                  </a:cubicBezTo>
                  <a:close/>
                  <a:moveTo>
                    <a:pt x="905109" y="317403"/>
                  </a:moveTo>
                  <a:lnTo>
                    <a:pt x="898354" y="322408"/>
                  </a:lnTo>
                  <a:lnTo>
                    <a:pt x="830331" y="272187"/>
                  </a:lnTo>
                  <a:cubicBezTo>
                    <a:pt x="793371" y="244905"/>
                    <a:pt x="733269" y="244905"/>
                    <a:pt x="696309" y="272187"/>
                  </a:cubicBezTo>
                  <a:lnTo>
                    <a:pt x="686126" y="279729"/>
                  </a:lnTo>
                  <a:cubicBezTo>
                    <a:pt x="665486" y="294956"/>
                    <a:pt x="638092" y="302958"/>
                    <a:pt x="608949" y="302259"/>
                  </a:cubicBezTo>
                  <a:cubicBezTo>
                    <a:pt x="579806" y="301559"/>
                    <a:pt x="553132" y="292257"/>
                    <a:pt x="533897" y="276078"/>
                  </a:cubicBezTo>
                  <a:cubicBezTo>
                    <a:pt x="516412" y="261376"/>
                    <a:pt x="492206" y="252935"/>
                    <a:pt x="465737" y="252297"/>
                  </a:cubicBezTo>
                  <a:cubicBezTo>
                    <a:pt x="440777" y="251217"/>
                    <a:pt x="416126" y="258407"/>
                    <a:pt x="395657" y="272759"/>
                  </a:cubicBezTo>
                  <a:lnTo>
                    <a:pt x="378617" y="285339"/>
                  </a:lnTo>
                  <a:cubicBezTo>
                    <a:pt x="337955" y="315383"/>
                    <a:pt x="271749" y="315383"/>
                    <a:pt x="231051" y="285339"/>
                  </a:cubicBezTo>
                  <a:lnTo>
                    <a:pt x="222583" y="279082"/>
                  </a:lnTo>
                  <a:cubicBezTo>
                    <a:pt x="185622" y="251793"/>
                    <a:pt x="125520" y="251793"/>
                    <a:pt x="88560" y="279082"/>
                  </a:cubicBezTo>
                  <a:lnTo>
                    <a:pt x="6789" y="339459"/>
                  </a:lnTo>
                  <a:lnTo>
                    <a:pt x="0" y="334453"/>
                  </a:lnTo>
                  <a:lnTo>
                    <a:pt x="81772" y="274059"/>
                  </a:lnTo>
                  <a:cubicBezTo>
                    <a:pt x="122468" y="244014"/>
                    <a:pt x="188674" y="244014"/>
                    <a:pt x="229371" y="274059"/>
                  </a:cubicBezTo>
                  <a:lnTo>
                    <a:pt x="237840" y="280319"/>
                  </a:lnTo>
                  <a:cubicBezTo>
                    <a:pt x="278331" y="307641"/>
                    <a:pt x="331371" y="307641"/>
                    <a:pt x="371863" y="280319"/>
                  </a:cubicBezTo>
                  <a:lnTo>
                    <a:pt x="388903" y="267740"/>
                  </a:lnTo>
                  <a:cubicBezTo>
                    <a:pt x="409508" y="252513"/>
                    <a:pt x="436903" y="244511"/>
                    <a:pt x="466080" y="245204"/>
                  </a:cubicBezTo>
                  <a:cubicBezTo>
                    <a:pt x="495257" y="245896"/>
                    <a:pt x="521863" y="255201"/>
                    <a:pt x="541097" y="271391"/>
                  </a:cubicBezTo>
                  <a:cubicBezTo>
                    <a:pt x="558583" y="286093"/>
                    <a:pt x="582789" y="294534"/>
                    <a:pt x="609257" y="295172"/>
                  </a:cubicBezTo>
                  <a:cubicBezTo>
                    <a:pt x="634217" y="296248"/>
                    <a:pt x="658868" y="289055"/>
                    <a:pt x="679337" y="274710"/>
                  </a:cubicBezTo>
                  <a:lnTo>
                    <a:pt x="689555" y="267167"/>
                  </a:lnTo>
                  <a:cubicBezTo>
                    <a:pt x="734126" y="237078"/>
                    <a:pt x="792548" y="237078"/>
                    <a:pt x="837120" y="267167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7" name="PPT世界-13"/>
            <p:cNvSpPr/>
            <p:nvPr>
              <p:custDataLst>
                <p:tags r:id="rId8"/>
              </p:custDataLst>
            </p:nvPr>
          </p:nvSpPr>
          <p:spPr>
            <a:xfrm>
              <a:off x="1400815" y="3033607"/>
              <a:ext cx="1292537" cy="1230891"/>
            </a:xfrm>
            <a:custGeom>
              <a:avLst/>
              <a:gdLst>
                <a:gd name="connsiteX0" fmla="*/ 375360 w 1292537"/>
                <a:gd name="connsiteY0" fmla="*/ 1230892 h 1230891"/>
                <a:gd name="connsiteX1" fmla="*/ 361234 w 1292537"/>
                <a:gd name="connsiteY1" fmla="*/ 1216834 h 1230891"/>
                <a:gd name="connsiteX2" fmla="*/ 361234 w 1292537"/>
                <a:gd name="connsiteY2" fmla="*/ 1216800 h 1230891"/>
                <a:gd name="connsiteX3" fmla="*/ 361234 w 1292537"/>
                <a:gd name="connsiteY3" fmla="*/ 1213989 h 1230891"/>
                <a:gd name="connsiteX4" fmla="*/ 375360 w 1292537"/>
                <a:gd name="connsiteY4" fmla="*/ 1199863 h 1230891"/>
                <a:gd name="connsiteX5" fmla="*/ 389486 w 1292537"/>
                <a:gd name="connsiteY5" fmla="*/ 1213989 h 1230891"/>
                <a:gd name="connsiteX6" fmla="*/ 389486 w 1292537"/>
                <a:gd name="connsiteY6" fmla="*/ 1216800 h 1230891"/>
                <a:gd name="connsiteX7" fmla="*/ 375394 w 1292537"/>
                <a:gd name="connsiteY7" fmla="*/ 1230892 h 1230891"/>
                <a:gd name="connsiteX8" fmla="*/ 375360 w 1292537"/>
                <a:gd name="connsiteY8" fmla="*/ 1230892 h 1230891"/>
                <a:gd name="connsiteX9" fmla="*/ 375360 w 1292537"/>
                <a:gd name="connsiteY9" fmla="*/ 1030903 h 1230891"/>
                <a:gd name="connsiteX10" fmla="*/ 361234 w 1292537"/>
                <a:gd name="connsiteY10" fmla="*/ 1016880 h 1230891"/>
                <a:gd name="connsiteX11" fmla="*/ 361234 w 1292537"/>
                <a:gd name="connsiteY11" fmla="*/ 1016812 h 1230891"/>
                <a:gd name="connsiteX12" fmla="*/ 361234 w 1292537"/>
                <a:gd name="connsiteY12" fmla="*/ 1014000 h 1230891"/>
                <a:gd name="connsiteX13" fmla="*/ 375360 w 1292537"/>
                <a:gd name="connsiteY13" fmla="*/ 999874 h 1230891"/>
                <a:gd name="connsiteX14" fmla="*/ 389486 w 1292537"/>
                <a:gd name="connsiteY14" fmla="*/ 1014000 h 1230891"/>
                <a:gd name="connsiteX15" fmla="*/ 389486 w 1292537"/>
                <a:gd name="connsiteY15" fmla="*/ 1016812 h 1230891"/>
                <a:gd name="connsiteX16" fmla="*/ 375429 w 1292537"/>
                <a:gd name="connsiteY16" fmla="*/ 1030903 h 1230891"/>
                <a:gd name="connsiteX17" fmla="*/ 375360 w 1292537"/>
                <a:gd name="connsiteY17" fmla="*/ 1030903 h 1230891"/>
                <a:gd name="connsiteX18" fmla="*/ 375360 w 1292537"/>
                <a:gd name="connsiteY18" fmla="*/ 830914 h 1230891"/>
                <a:gd name="connsiteX19" fmla="*/ 361234 w 1292537"/>
                <a:gd name="connsiteY19" fmla="*/ 816926 h 1230891"/>
                <a:gd name="connsiteX20" fmla="*/ 361234 w 1292537"/>
                <a:gd name="connsiteY20" fmla="*/ 816857 h 1230891"/>
                <a:gd name="connsiteX21" fmla="*/ 361234 w 1292537"/>
                <a:gd name="connsiteY21" fmla="*/ 814012 h 1230891"/>
                <a:gd name="connsiteX22" fmla="*/ 375360 w 1292537"/>
                <a:gd name="connsiteY22" fmla="*/ 799886 h 1230891"/>
                <a:gd name="connsiteX23" fmla="*/ 389486 w 1292537"/>
                <a:gd name="connsiteY23" fmla="*/ 814012 h 1230891"/>
                <a:gd name="connsiteX24" fmla="*/ 389486 w 1292537"/>
                <a:gd name="connsiteY24" fmla="*/ 816857 h 1230891"/>
                <a:gd name="connsiteX25" fmla="*/ 375429 w 1292537"/>
                <a:gd name="connsiteY25" fmla="*/ 830914 h 1230891"/>
                <a:gd name="connsiteX26" fmla="*/ 375360 w 1292537"/>
                <a:gd name="connsiteY26" fmla="*/ 830914 h 1230891"/>
                <a:gd name="connsiteX27" fmla="*/ 375360 w 1292537"/>
                <a:gd name="connsiteY27" fmla="*/ 630960 h 1230891"/>
                <a:gd name="connsiteX28" fmla="*/ 361234 w 1292537"/>
                <a:gd name="connsiteY28" fmla="*/ 616903 h 1230891"/>
                <a:gd name="connsiteX29" fmla="*/ 361234 w 1292537"/>
                <a:gd name="connsiteY29" fmla="*/ 616869 h 1230891"/>
                <a:gd name="connsiteX30" fmla="*/ 361234 w 1292537"/>
                <a:gd name="connsiteY30" fmla="*/ 614057 h 1230891"/>
                <a:gd name="connsiteX31" fmla="*/ 375360 w 1292537"/>
                <a:gd name="connsiteY31" fmla="*/ 599931 h 1230891"/>
                <a:gd name="connsiteX32" fmla="*/ 389486 w 1292537"/>
                <a:gd name="connsiteY32" fmla="*/ 614057 h 1230891"/>
                <a:gd name="connsiteX33" fmla="*/ 389486 w 1292537"/>
                <a:gd name="connsiteY33" fmla="*/ 616869 h 1230891"/>
                <a:gd name="connsiteX34" fmla="*/ 375394 w 1292537"/>
                <a:gd name="connsiteY34" fmla="*/ 630960 h 1230891"/>
                <a:gd name="connsiteX35" fmla="*/ 375360 w 1292537"/>
                <a:gd name="connsiteY35" fmla="*/ 630960 h 1230891"/>
                <a:gd name="connsiteX36" fmla="*/ 375360 w 1292537"/>
                <a:gd name="connsiteY36" fmla="*/ 430971 h 1230891"/>
                <a:gd name="connsiteX37" fmla="*/ 361234 w 1292537"/>
                <a:gd name="connsiteY37" fmla="*/ 416914 h 1230891"/>
                <a:gd name="connsiteX38" fmla="*/ 361234 w 1292537"/>
                <a:gd name="connsiteY38" fmla="*/ 416880 h 1230891"/>
                <a:gd name="connsiteX39" fmla="*/ 375360 w 1292537"/>
                <a:gd name="connsiteY39" fmla="*/ 401383 h 1230891"/>
                <a:gd name="connsiteX40" fmla="*/ 389486 w 1292537"/>
                <a:gd name="connsiteY40" fmla="*/ 414069 h 1230891"/>
                <a:gd name="connsiteX41" fmla="*/ 389486 w 1292537"/>
                <a:gd name="connsiteY41" fmla="*/ 416880 h 1230891"/>
                <a:gd name="connsiteX42" fmla="*/ 375394 w 1292537"/>
                <a:gd name="connsiteY42" fmla="*/ 430971 h 1230891"/>
                <a:gd name="connsiteX43" fmla="*/ 375360 w 1292537"/>
                <a:gd name="connsiteY43" fmla="*/ 430971 h 1230891"/>
                <a:gd name="connsiteX44" fmla="*/ 375360 w 1292537"/>
                <a:gd name="connsiteY44" fmla="*/ 230983 h 1230891"/>
                <a:gd name="connsiteX45" fmla="*/ 361234 w 1292537"/>
                <a:gd name="connsiteY45" fmla="*/ 216994 h 1230891"/>
                <a:gd name="connsiteX46" fmla="*/ 361234 w 1292537"/>
                <a:gd name="connsiteY46" fmla="*/ 216926 h 1230891"/>
                <a:gd name="connsiteX47" fmla="*/ 361234 w 1292537"/>
                <a:gd name="connsiteY47" fmla="*/ 214080 h 1230891"/>
                <a:gd name="connsiteX48" fmla="*/ 375360 w 1292537"/>
                <a:gd name="connsiteY48" fmla="*/ 199955 h 1230891"/>
                <a:gd name="connsiteX49" fmla="*/ 389486 w 1292537"/>
                <a:gd name="connsiteY49" fmla="*/ 214080 h 1230891"/>
                <a:gd name="connsiteX50" fmla="*/ 389486 w 1292537"/>
                <a:gd name="connsiteY50" fmla="*/ 216926 h 1230891"/>
                <a:gd name="connsiteX51" fmla="*/ 375429 w 1292537"/>
                <a:gd name="connsiteY51" fmla="*/ 230983 h 1230891"/>
                <a:gd name="connsiteX52" fmla="*/ 375360 w 1292537"/>
                <a:gd name="connsiteY52" fmla="*/ 230983 h 1230891"/>
                <a:gd name="connsiteX53" fmla="*/ 375360 w 1292537"/>
                <a:gd name="connsiteY53" fmla="*/ 31029 h 1230891"/>
                <a:gd name="connsiteX54" fmla="*/ 361234 w 1292537"/>
                <a:gd name="connsiteY54" fmla="*/ 16971 h 1230891"/>
                <a:gd name="connsiteX55" fmla="*/ 361234 w 1292537"/>
                <a:gd name="connsiteY55" fmla="*/ 16937 h 1230891"/>
                <a:gd name="connsiteX56" fmla="*/ 361234 w 1292537"/>
                <a:gd name="connsiteY56" fmla="*/ 14126 h 1230891"/>
                <a:gd name="connsiteX57" fmla="*/ 375360 w 1292537"/>
                <a:gd name="connsiteY57" fmla="*/ 0 h 1230891"/>
                <a:gd name="connsiteX58" fmla="*/ 389486 w 1292537"/>
                <a:gd name="connsiteY58" fmla="*/ 14126 h 1230891"/>
                <a:gd name="connsiteX59" fmla="*/ 389486 w 1292537"/>
                <a:gd name="connsiteY59" fmla="*/ 16937 h 1230891"/>
                <a:gd name="connsiteX60" fmla="*/ 375394 w 1292537"/>
                <a:gd name="connsiteY60" fmla="*/ 31029 h 1230891"/>
                <a:gd name="connsiteX61" fmla="*/ 375360 w 1292537"/>
                <a:gd name="connsiteY61" fmla="*/ 31029 h 1230891"/>
                <a:gd name="connsiteX62" fmla="*/ 194743 w 1292537"/>
                <a:gd name="connsiteY62" fmla="*/ 1230892 h 1230891"/>
                <a:gd name="connsiteX63" fmla="*/ 180617 w 1292537"/>
                <a:gd name="connsiteY63" fmla="*/ 1216834 h 1230891"/>
                <a:gd name="connsiteX64" fmla="*/ 180617 w 1292537"/>
                <a:gd name="connsiteY64" fmla="*/ 1216800 h 1230891"/>
                <a:gd name="connsiteX65" fmla="*/ 180617 w 1292537"/>
                <a:gd name="connsiteY65" fmla="*/ 1213989 h 1230891"/>
                <a:gd name="connsiteX66" fmla="*/ 194743 w 1292537"/>
                <a:gd name="connsiteY66" fmla="*/ 1199863 h 1230891"/>
                <a:gd name="connsiteX67" fmla="*/ 208869 w 1292537"/>
                <a:gd name="connsiteY67" fmla="*/ 1213989 h 1230891"/>
                <a:gd name="connsiteX68" fmla="*/ 208869 w 1292537"/>
                <a:gd name="connsiteY68" fmla="*/ 1216800 h 1230891"/>
                <a:gd name="connsiteX69" fmla="*/ 194743 w 1292537"/>
                <a:gd name="connsiteY69" fmla="*/ 1230892 h 1230891"/>
                <a:gd name="connsiteX70" fmla="*/ 194743 w 1292537"/>
                <a:gd name="connsiteY70" fmla="*/ 1030903 h 1230891"/>
                <a:gd name="connsiteX71" fmla="*/ 180617 w 1292537"/>
                <a:gd name="connsiteY71" fmla="*/ 1016880 h 1230891"/>
                <a:gd name="connsiteX72" fmla="*/ 180617 w 1292537"/>
                <a:gd name="connsiteY72" fmla="*/ 1016812 h 1230891"/>
                <a:gd name="connsiteX73" fmla="*/ 180617 w 1292537"/>
                <a:gd name="connsiteY73" fmla="*/ 1014000 h 1230891"/>
                <a:gd name="connsiteX74" fmla="*/ 194743 w 1292537"/>
                <a:gd name="connsiteY74" fmla="*/ 999874 h 1230891"/>
                <a:gd name="connsiteX75" fmla="*/ 208869 w 1292537"/>
                <a:gd name="connsiteY75" fmla="*/ 1014000 h 1230891"/>
                <a:gd name="connsiteX76" fmla="*/ 208869 w 1292537"/>
                <a:gd name="connsiteY76" fmla="*/ 1016812 h 1230891"/>
                <a:gd name="connsiteX77" fmla="*/ 194777 w 1292537"/>
                <a:gd name="connsiteY77" fmla="*/ 1030903 h 1230891"/>
                <a:gd name="connsiteX78" fmla="*/ 194743 w 1292537"/>
                <a:gd name="connsiteY78" fmla="*/ 1030903 h 1230891"/>
                <a:gd name="connsiteX79" fmla="*/ 194743 w 1292537"/>
                <a:gd name="connsiteY79" fmla="*/ 830914 h 1230891"/>
                <a:gd name="connsiteX80" fmla="*/ 180617 w 1292537"/>
                <a:gd name="connsiteY80" fmla="*/ 816926 h 1230891"/>
                <a:gd name="connsiteX81" fmla="*/ 180617 w 1292537"/>
                <a:gd name="connsiteY81" fmla="*/ 816857 h 1230891"/>
                <a:gd name="connsiteX82" fmla="*/ 180617 w 1292537"/>
                <a:gd name="connsiteY82" fmla="*/ 814012 h 1230891"/>
                <a:gd name="connsiteX83" fmla="*/ 194743 w 1292537"/>
                <a:gd name="connsiteY83" fmla="*/ 799886 h 1230891"/>
                <a:gd name="connsiteX84" fmla="*/ 208869 w 1292537"/>
                <a:gd name="connsiteY84" fmla="*/ 814012 h 1230891"/>
                <a:gd name="connsiteX85" fmla="*/ 208869 w 1292537"/>
                <a:gd name="connsiteY85" fmla="*/ 816857 h 1230891"/>
                <a:gd name="connsiteX86" fmla="*/ 194743 w 1292537"/>
                <a:gd name="connsiteY86" fmla="*/ 830914 h 1230891"/>
                <a:gd name="connsiteX87" fmla="*/ 194743 w 1292537"/>
                <a:gd name="connsiteY87" fmla="*/ 630960 h 1230891"/>
                <a:gd name="connsiteX88" fmla="*/ 180617 w 1292537"/>
                <a:gd name="connsiteY88" fmla="*/ 616903 h 1230891"/>
                <a:gd name="connsiteX89" fmla="*/ 180617 w 1292537"/>
                <a:gd name="connsiteY89" fmla="*/ 616869 h 1230891"/>
                <a:gd name="connsiteX90" fmla="*/ 180617 w 1292537"/>
                <a:gd name="connsiteY90" fmla="*/ 614057 h 1230891"/>
                <a:gd name="connsiteX91" fmla="*/ 194743 w 1292537"/>
                <a:gd name="connsiteY91" fmla="*/ 599931 h 1230891"/>
                <a:gd name="connsiteX92" fmla="*/ 208869 w 1292537"/>
                <a:gd name="connsiteY92" fmla="*/ 614057 h 1230891"/>
                <a:gd name="connsiteX93" fmla="*/ 208869 w 1292537"/>
                <a:gd name="connsiteY93" fmla="*/ 616869 h 1230891"/>
                <a:gd name="connsiteX94" fmla="*/ 194743 w 1292537"/>
                <a:gd name="connsiteY94" fmla="*/ 630960 h 1230891"/>
                <a:gd name="connsiteX95" fmla="*/ 194743 w 1292537"/>
                <a:gd name="connsiteY95" fmla="*/ 430971 h 1230891"/>
                <a:gd name="connsiteX96" fmla="*/ 180617 w 1292537"/>
                <a:gd name="connsiteY96" fmla="*/ 416914 h 1230891"/>
                <a:gd name="connsiteX97" fmla="*/ 180617 w 1292537"/>
                <a:gd name="connsiteY97" fmla="*/ 416880 h 1230891"/>
                <a:gd name="connsiteX98" fmla="*/ 194743 w 1292537"/>
                <a:gd name="connsiteY98" fmla="*/ 401383 h 1230891"/>
                <a:gd name="connsiteX99" fmla="*/ 208869 w 1292537"/>
                <a:gd name="connsiteY99" fmla="*/ 414069 h 1230891"/>
                <a:gd name="connsiteX100" fmla="*/ 208869 w 1292537"/>
                <a:gd name="connsiteY100" fmla="*/ 416880 h 1230891"/>
                <a:gd name="connsiteX101" fmla="*/ 194743 w 1292537"/>
                <a:gd name="connsiteY101" fmla="*/ 430971 h 1230891"/>
                <a:gd name="connsiteX102" fmla="*/ 194743 w 1292537"/>
                <a:gd name="connsiteY102" fmla="*/ 230983 h 1230891"/>
                <a:gd name="connsiteX103" fmla="*/ 180617 w 1292537"/>
                <a:gd name="connsiteY103" fmla="*/ 216994 h 1230891"/>
                <a:gd name="connsiteX104" fmla="*/ 180617 w 1292537"/>
                <a:gd name="connsiteY104" fmla="*/ 216926 h 1230891"/>
                <a:gd name="connsiteX105" fmla="*/ 180617 w 1292537"/>
                <a:gd name="connsiteY105" fmla="*/ 214080 h 1230891"/>
                <a:gd name="connsiteX106" fmla="*/ 194743 w 1292537"/>
                <a:gd name="connsiteY106" fmla="*/ 199955 h 1230891"/>
                <a:gd name="connsiteX107" fmla="*/ 208869 w 1292537"/>
                <a:gd name="connsiteY107" fmla="*/ 214080 h 1230891"/>
                <a:gd name="connsiteX108" fmla="*/ 208869 w 1292537"/>
                <a:gd name="connsiteY108" fmla="*/ 216926 h 1230891"/>
                <a:gd name="connsiteX109" fmla="*/ 194743 w 1292537"/>
                <a:gd name="connsiteY109" fmla="*/ 230983 h 1230891"/>
                <a:gd name="connsiteX110" fmla="*/ 194743 w 1292537"/>
                <a:gd name="connsiteY110" fmla="*/ 31029 h 1230891"/>
                <a:gd name="connsiteX111" fmla="*/ 180617 w 1292537"/>
                <a:gd name="connsiteY111" fmla="*/ 16971 h 1230891"/>
                <a:gd name="connsiteX112" fmla="*/ 180617 w 1292537"/>
                <a:gd name="connsiteY112" fmla="*/ 16937 h 1230891"/>
                <a:gd name="connsiteX113" fmla="*/ 180617 w 1292537"/>
                <a:gd name="connsiteY113" fmla="*/ 14126 h 1230891"/>
                <a:gd name="connsiteX114" fmla="*/ 194743 w 1292537"/>
                <a:gd name="connsiteY114" fmla="*/ 0 h 1230891"/>
                <a:gd name="connsiteX115" fmla="*/ 208869 w 1292537"/>
                <a:gd name="connsiteY115" fmla="*/ 14126 h 1230891"/>
                <a:gd name="connsiteX116" fmla="*/ 208869 w 1292537"/>
                <a:gd name="connsiteY116" fmla="*/ 16937 h 1230891"/>
                <a:gd name="connsiteX117" fmla="*/ 194743 w 1292537"/>
                <a:gd name="connsiteY117" fmla="*/ 31029 h 1230891"/>
                <a:gd name="connsiteX118" fmla="*/ 14126 w 1292537"/>
                <a:gd name="connsiteY118" fmla="*/ 1230892 h 1230891"/>
                <a:gd name="connsiteX119" fmla="*/ 0 w 1292537"/>
                <a:gd name="connsiteY119" fmla="*/ 1216834 h 1230891"/>
                <a:gd name="connsiteX120" fmla="*/ 0 w 1292537"/>
                <a:gd name="connsiteY120" fmla="*/ 1216800 h 1230891"/>
                <a:gd name="connsiteX121" fmla="*/ 0 w 1292537"/>
                <a:gd name="connsiteY121" fmla="*/ 1213989 h 1230891"/>
                <a:gd name="connsiteX122" fmla="*/ 14126 w 1292537"/>
                <a:gd name="connsiteY122" fmla="*/ 1199863 h 1230891"/>
                <a:gd name="connsiteX123" fmla="*/ 28251 w 1292537"/>
                <a:gd name="connsiteY123" fmla="*/ 1213989 h 1230891"/>
                <a:gd name="connsiteX124" fmla="*/ 28251 w 1292537"/>
                <a:gd name="connsiteY124" fmla="*/ 1216800 h 1230891"/>
                <a:gd name="connsiteX125" fmla="*/ 14126 w 1292537"/>
                <a:gd name="connsiteY125" fmla="*/ 1230892 h 1230891"/>
                <a:gd name="connsiteX126" fmla="*/ 14126 w 1292537"/>
                <a:gd name="connsiteY126" fmla="*/ 1030903 h 1230891"/>
                <a:gd name="connsiteX127" fmla="*/ 0 w 1292537"/>
                <a:gd name="connsiteY127" fmla="*/ 1016880 h 1230891"/>
                <a:gd name="connsiteX128" fmla="*/ 0 w 1292537"/>
                <a:gd name="connsiteY128" fmla="*/ 1016812 h 1230891"/>
                <a:gd name="connsiteX129" fmla="*/ 0 w 1292537"/>
                <a:gd name="connsiteY129" fmla="*/ 1014000 h 1230891"/>
                <a:gd name="connsiteX130" fmla="*/ 14126 w 1292537"/>
                <a:gd name="connsiteY130" fmla="*/ 999874 h 1230891"/>
                <a:gd name="connsiteX131" fmla="*/ 28251 w 1292537"/>
                <a:gd name="connsiteY131" fmla="*/ 1014000 h 1230891"/>
                <a:gd name="connsiteX132" fmla="*/ 28251 w 1292537"/>
                <a:gd name="connsiteY132" fmla="*/ 1016812 h 1230891"/>
                <a:gd name="connsiteX133" fmla="*/ 14160 w 1292537"/>
                <a:gd name="connsiteY133" fmla="*/ 1030903 h 1230891"/>
                <a:gd name="connsiteX134" fmla="*/ 14126 w 1292537"/>
                <a:gd name="connsiteY134" fmla="*/ 1030903 h 1230891"/>
                <a:gd name="connsiteX135" fmla="*/ 14126 w 1292537"/>
                <a:gd name="connsiteY135" fmla="*/ 830914 h 1230891"/>
                <a:gd name="connsiteX136" fmla="*/ 0 w 1292537"/>
                <a:gd name="connsiteY136" fmla="*/ 816926 h 1230891"/>
                <a:gd name="connsiteX137" fmla="*/ 0 w 1292537"/>
                <a:gd name="connsiteY137" fmla="*/ 816857 h 1230891"/>
                <a:gd name="connsiteX138" fmla="*/ 0 w 1292537"/>
                <a:gd name="connsiteY138" fmla="*/ 814012 h 1230891"/>
                <a:gd name="connsiteX139" fmla="*/ 14126 w 1292537"/>
                <a:gd name="connsiteY139" fmla="*/ 799886 h 1230891"/>
                <a:gd name="connsiteX140" fmla="*/ 28251 w 1292537"/>
                <a:gd name="connsiteY140" fmla="*/ 814012 h 1230891"/>
                <a:gd name="connsiteX141" fmla="*/ 28251 w 1292537"/>
                <a:gd name="connsiteY141" fmla="*/ 816857 h 1230891"/>
                <a:gd name="connsiteX142" fmla="*/ 14126 w 1292537"/>
                <a:gd name="connsiteY142" fmla="*/ 830914 h 1230891"/>
                <a:gd name="connsiteX143" fmla="*/ 14126 w 1292537"/>
                <a:gd name="connsiteY143" fmla="*/ 630960 h 1230891"/>
                <a:gd name="connsiteX144" fmla="*/ 0 w 1292537"/>
                <a:gd name="connsiteY144" fmla="*/ 616903 h 1230891"/>
                <a:gd name="connsiteX145" fmla="*/ 0 w 1292537"/>
                <a:gd name="connsiteY145" fmla="*/ 616869 h 1230891"/>
                <a:gd name="connsiteX146" fmla="*/ 0 w 1292537"/>
                <a:gd name="connsiteY146" fmla="*/ 614057 h 1230891"/>
                <a:gd name="connsiteX147" fmla="*/ 14126 w 1292537"/>
                <a:gd name="connsiteY147" fmla="*/ 599931 h 1230891"/>
                <a:gd name="connsiteX148" fmla="*/ 28251 w 1292537"/>
                <a:gd name="connsiteY148" fmla="*/ 614057 h 1230891"/>
                <a:gd name="connsiteX149" fmla="*/ 28251 w 1292537"/>
                <a:gd name="connsiteY149" fmla="*/ 616869 h 1230891"/>
                <a:gd name="connsiteX150" fmla="*/ 14126 w 1292537"/>
                <a:gd name="connsiteY150" fmla="*/ 630960 h 1230891"/>
                <a:gd name="connsiteX151" fmla="*/ 14126 w 1292537"/>
                <a:gd name="connsiteY151" fmla="*/ 430971 h 1230891"/>
                <a:gd name="connsiteX152" fmla="*/ 0 w 1292537"/>
                <a:gd name="connsiteY152" fmla="*/ 416914 h 1230891"/>
                <a:gd name="connsiteX153" fmla="*/ 0 w 1292537"/>
                <a:gd name="connsiteY153" fmla="*/ 416880 h 1230891"/>
                <a:gd name="connsiteX154" fmla="*/ 14126 w 1292537"/>
                <a:gd name="connsiteY154" fmla="*/ 401383 h 1230891"/>
                <a:gd name="connsiteX155" fmla="*/ 28251 w 1292537"/>
                <a:gd name="connsiteY155" fmla="*/ 414069 h 1230891"/>
                <a:gd name="connsiteX156" fmla="*/ 28251 w 1292537"/>
                <a:gd name="connsiteY156" fmla="*/ 416880 h 1230891"/>
                <a:gd name="connsiteX157" fmla="*/ 14126 w 1292537"/>
                <a:gd name="connsiteY157" fmla="*/ 430971 h 1230891"/>
                <a:gd name="connsiteX158" fmla="*/ 14126 w 1292537"/>
                <a:gd name="connsiteY158" fmla="*/ 230983 h 1230891"/>
                <a:gd name="connsiteX159" fmla="*/ 0 w 1292537"/>
                <a:gd name="connsiteY159" fmla="*/ 216994 h 1230891"/>
                <a:gd name="connsiteX160" fmla="*/ 0 w 1292537"/>
                <a:gd name="connsiteY160" fmla="*/ 216926 h 1230891"/>
                <a:gd name="connsiteX161" fmla="*/ 0 w 1292537"/>
                <a:gd name="connsiteY161" fmla="*/ 214080 h 1230891"/>
                <a:gd name="connsiteX162" fmla="*/ 14126 w 1292537"/>
                <a:gd name="connsiteY162" fmla="*/ 199955 h 1230891"/>
                <a:gd name="connsiteX163" fmla="*/ 28251 w 1292537"/>
                <a:gd name="connsiteY163" fmla="*/ 214080 h 1230891"/>
                <a:gd name="connsiteX164" fmla="*/ 28251 w 1292537"/>
                <a:gd name="connsiteY164" fmla="*/ 216926 h 1230891"/>
                <a:gd name="connsiteX165" fmla="*/ 14126 w 1292537"/>
                <a:gd name="connsiteY165" fmla="*/ 230983 h 1230891"/>
                <a:gd name="connsiteX166" fmla="*/ 14126 w 1292537"/>
                <a:gd name="connsiteY166" fmla="*/ 31029 h 1230891"/>
                <a:gd name="connsiteX167" fmla="*/ 0 w 1292537"/>
                <a:gd name="connsiteY167" fmla="*/ 16971 h 1230891"/>
                <a:gd name="connsiteX168" fmla="*/ 0 w 1292537"/>
                <a:gd name="connsiteY168" fmla="*/ 16937 h 1230891"/>
                <a:gd name="connsiteX169" fmla="*/ 0 w 1292537"/>
                <a:gd name="connsiteY169" fmla="*/ 14126 h 1230891"/>
                <a:gd name="connsiteX170" fmla="*/ 14126 w 1292537"/>
                <a:gd name="connsiteY170" fmla="*/ 0 h 1230891"/>
                <a:gd name="connsiteX171" fmla="*/ 28251 w 1292537"/>
                <a:gd name="connsiteY171" fmla="*/ 14126 h 1230891"/>
                <a:gd name="connsiteX172" fmla="*/ 28251 w 1292537"/>
                <a:gd name="connsiteY172" fmla="*/ 16937 h 1230891"/>
                <a:gd name="connsiteX173" fmla="*/ 14126 w 1292537"/>
                <a:gd name="connsiteY173" fmla="*/ 31029 h 1230891"/>
                <a:gd name="connsiteX174" fmla="*/ 555977 w 1292537"/>
                <a:gd name="connsiteY174" fmla="*/ 1230892 h 1230891"/>
                <a:gd name="connsiteX175" fmla="*/ 541852 w 1292537"/>
                <a:gd name="connsiteY175" fmla="*/ 1216834 h 1230891"/>
                <a:gd name="connsiteX176" fmla="*/ 541852 w 1292537"/>
                <a:gd name="connsiteY176" fmla="*/ 1216800 h 1230891"/>
                <a:gd name="connsiteX177" fmla="*/ 541852 w 1292537"/>
                <a:gd name="connsiteY177" fmla="*/ 1213989 h 1230891"/>
                <a:gd name="connsiteX178" fmla="*/ 555977 w 1292537"/>
                <a:gd name="connsiteY178" fmla="*/ 1199863 h 1230891"/>
                <a:gd name="connsiteX179" fmla="*/ 570103 w 1292537"/>
                <a:gd name="connsiteY179" fmla="*/ 1213989 h 1230891"/>
                <a:gd name="connsiteX180" fmla="*/ 570103 w 1292537"/>
                <a:gd name="connsiteY180" fmla="*/ 1216800 h 1230891"/>
                <a:gd name="connsiteX181" fmla="*/ 556012 w 1292537"/>
                <a:gd name="connsiteY181" fmla="*/ 1230892 h 1230891"/>
                <a:gd name="connsiteX182" fmla="*/ 555977 w 1292537"/>
                <a:gd name="connsiteY182" fmla="*/ 1230892 h 1230891"/>
                <a:gd name="connsiteX183" fmla="*/ 555977 w 1292537"/>
                <a:gd name="connsiteY183" fmla="*/ 1030903 h 1230891"/>
                <a:gd name="connsiteX184" fmla="*/ 541852 w 1292537"/>
                <a:gd name="connsiteY184" fmla="*/ 1016880 h 1230891"/>
                <a:gd name="connsiteX185" fmla="*/ 541852 w 1292537"/>
                <a:gd name="connsiteY185" fmla="*/ 1016812 h 1230891"/>
                <a:gd name="connsiteX186" fmla="*/ 541852 w 1292537"/>
                <a:gd name="connsiteY186" fmla="*/ 1014000 h 1230891"/>
                <a:gd name="connsiteX187" fmla="*/ 555977 w 1292537"/>
                <a:gd name="connsiteY187" fmla="*/ 999874 h 1230891"/>
                <a:gd name="connsiteX188" fmla="*/ 570103 w 1292537"/>
                <a:gd name="connsiteY188" fmla="*/ 1014000 h 1230891"/>
                <a:gd name="connsiteX189" fmla="*/ 570103 w 1292537"/>
                <a:gd name="connsiteY189" fmla="*/ 1016812 h 1230891"/>
                <a:gd name="connsiteX190" fmla="*/ 556046 w 1292537"/>
                <a:gd name="connsiteY190" fmla="*/ 1030903 h 1230891"/>
                <a:gd name="connsiteX191" fmla="*/ 555977 w 1292537"/>
                <a:gd name="connsiteY191" fmla="*/ 1030903 h 1230891"/>
                <a:gd name="connsiteX192" fmla="*/ 555977 w 1292537"/>
                <a:gd name="connsiteY192" fmla="*/ 830914 h 1230891"/>
                <a:gd name="connsiteX193" fmla="*/ 541852 w 1292537"/>
                <a:gd name="connsiteY193" fmla="*/ 816926 h 1230891"/>
                <a:gd name="connsiteX194" fmla="*/ 541852 w 1292537"/>
                <a:gd name="connsiteY194" fmla="*/ 816857 h 1230891"/>
                <a:gd name="connsiteX195" fmla="*/ 541852 w 1292537"/>
                <a:gd name="connsiteY195" fmla="*/ 814012 h 1230891"/>
                <a:gd name="connsiteX196" fmla="*/ 555977 w 1292537"/>
                <a:gd name="connsiteY196" fmla="*/ 799886 h 1230891"/>
                <a:gd name="connsiteX197" fmla="*/ 570103 w 1292537"/>
                <a:gd name="connsiteY197" fmla="*/ 814012 h 1230891"/>
                <a:gd name="connsiteX198" fmla="*/ 570103 w 1292537"/>
                <a:gd name="connsiteY198" fmla="*/ 816857 h 1230891"/>
                <a:gd name="connsiteX199" fmla="*/ 556046 w 1292537"/>
                <a:gd name="connsiteY199" fmla="*/ 830914 h 1230891"/>
                <a:gd name="connsiteX200" fmla="*/ 555977 w 1292537"/>
                <a:gd name="connsiteY200" fmla="*/ 830914 h 1230891"/>
                <a:gd name="connsiteX201" fmla="*/ 555977 w 1292537"/>
                <a:gd name="connsiteY201" fmla="*/ 630960 h 1230891"/>
                <a:gd name="connsiteX202" fmla="*/ 541852 w 1292537"/>
                <a:gd name="connsiteY202" fmla="*/ 616903 h 1230891"/>
                <a:gd name="connsiteX203" fmla="*/ 541852 w 1292537"/>
                <a:gd name="connsiteY203" fmla="*/ 616869 h 1230891"/>
                <a:gd name="connsiteX204" fmla="*/ 541852 w 1292537"/>
                <a:gd name="connsiteY204" fmla="*/ 614057 h 1230891"/>
                <a:gd name="connsiteX205" fmla="*/ 555977 w 1292537"/>
                <a:gd name="connsiteY205" fmla="*/ 599931 h 1230891"/>
                <a:gd name="connsiteX206" fmla="*/ 570103 w 1292537"/>
                <a:gd name="connsiteY206" fmla="*/ 614057 h 1230891"/>
                <a:gd name="connsiteX207" fmla="*/ 570103 w 1292537"/>
                <a:gd name="connsiteY207" fmla="*/ 616869 h 1230891"/>
                <a:gd name="connsiteX208" fmla="*/ 556012 w 1292537"/>
                <a:gd name="connsiteY208" fmla="*/ 630960 h 1230891"/>
                <a:gd name="connsiteX209" fmla="*/ 555977 w 1292537"/>
                <a:gd name="connsiteY209" fmla="*/ 630960 h 1230891"/>
                <a:gd name="connsiteX210" fmla="*/ 555977 w 1292537"/>
                <a:gd name="connsiteY210" fmla="*/ 430971 h 1230891"/>
                <a:gd name="connsiteX211" fmla="*/ 541852 w 1292537"/>
                <a:gd name="connsiteY211" fmla="*/ 416914 h 1230891"/>
                <a:gd name="connsiteX212" fmla="*/ 541852 w 1292537"/>
                <a:gd name="connsiteY212" fmla="*/ 416880 h 1230891"/>
                <a:gd name="connsiteX213" fmla="*/ 555977 w 1292537"/>
                <a:gd name="connsiteY213" fmla="*/ 401383 h 1230891"/>
                <a:gd name="connsiteX214" fmla="*/ 570103 w 1292537"/>
                <a:gd name="connsiteY214" fmla="*/ 414069 h 1230891"/>
                <a:gd name="connsiteX215" fmla="*/ 570103 w 1292537"/>
                <a:gd name="connsiteY215" fmla="*/ 416880 h 1230891"/>
                <a:gd name="connsiteX216" fmla="*/ 556012 w 1292537"/>
                <a:gd name="connsiteY216" fmla="*/ 430971 h 1230891"/>
                <a:gd name="connsiteX217" fmla="*/ 555977 w 1292537"/>
                <a:gd name="connsiteY217" fmla="*/ 430971 h 1230891"/>
                <a:gd name="connsiteX218" fmla="*/ 555977 w 1292537"/>
                <a:gd name="connsiteY218" fmla="*/ 230983 h 1230891"/>
                <a:gd name="connsiteX219" fmla="*/ 541852 w 1292537"/>
                <a:gd name="connsiteY219" fmla="*/ 216994 h 1230891"/>
                <a:gd name="connsiteX220" fmla="*/ 541852 w 1292537"/>
                <a:gd name="connsiteY220" fmla="*/ 216926 h 1230891"/>
                <a:gd name="connsiteX221" fmla="*/ 541852 w 1292537"/>
                <a:gd name="connsiteY221" fmla="*/ 214080 h 1230891"/>
                <a:gd name="connsiteX222" fmla="*/ 555977 w 1292537"/>
                <a:gd name="connsiteY222" fmla="*/ 199955 h 1230891"/>
                <a:gd name="connsiteX223" fmla="*/ 570103 w 1292537"/>
                <a:gd name="connsiteY223" fmla="*/ 214080 h 1230891"/>
                <a:gd name="connsiteX224" fmla="*/ 570103 w 1292537"/>
                <a:gd name="connsiteY224" fmla="*/ 216926 h 1230891"/>
                <a:gd name="connsiteX225" fmla="*/ 556046 w 1292537"/>
                <a:gd name="connsiteY225" fmla="*/ 230983 h 1230891"/>
                <a:gd name="connsiteX226" fmla="*/ 555977 w 1292537"/>
                <a:gd name="connsiteY226" fmla="*/ 230983 h 1230891"/>
                <a:gd name="connsiteX227" fmla="*/ 555977 w 1292537"/>
                <a:gd name="connsiteY227" fmla="*/ 31029 h 1230891"/>
                <a:gd name="connsiteX228" fmla="*/ 541852 w 1292537"/>
                <a:gd name="connsiteY228" fmla="*/ 16971 h 1230891"/>
                <a:gd name="connsiteX229" fmla="*/ 541852 w 1292537"/>
                <a:gd name="connsiteY229" fmla="*/ 16937 h 1230891"/>
                <a:gd name="connsiteX230" fmla="*/ 541852 w 1292537"/>
                <a:gd name="connsiteY230" fmla="*/ 14126 h 1230891"/>
                <a:gd name="connsiteX231" fmla="*/ 555977 w 1292537"/>
                <a:gd name="connsiteY231" fmla="*/ 0 h 1230891"/>
                <a:gd name="connsiteX232" fmla="*/ 570103 w 1292537"/>
                <a:gd name="connsiteY232" fmla="*/ 14126 h 1230891"/>
                <a:gd name="connsiteX233" fmla="*/ 570103 w 1292537"/>
                <a:gd name="connsiteY233" fmla="*/ 16937 h 1230891"/>
                <a:gd name="connsiteX234" fmla="*/ 556012 w 1292537"/>
                <a:gd name="connsiteY234" fmla="*/ 31029 h 1230891"/>
                <a:gd name="connsiteX235" fmla="*/ 555977 w 1292537"/>
                <a:gd name="connsiteY235" fmla="*/ 31029 h 1230891"/>
                <a:gd name="connsiteX236" fmla="*/ 736594 w 1292537"/>
                <a:gd name="connsiteY236" fmla="*/ 1230892 h 1230891"/>
                <a:gd name="connsiteX237" fmla="*/ 722469 w 1292537"/>
                <a:gd name="connsiteY237" fmla="*/ 1216834 h 1230891"/>
                <a:gd name="connsiteX238" fmla="*/ 722469 w 1292537"/>
                <a:gd name="connsiteY238" fmla="*/ 1216800 h 1230891"/>
                <a:gd name="connsiteX239" fmla="*/ 722469 w 1292537"/>
                <a:gd name="connsiteY239" fmla="*/ 1213989 h 1230891"/>
                <a:gd name="connsiteX240" fmla="*/ 736594 w 1292537"/>
                <a:gd name="connsiteY240" fmla="*/ 1199863 h 1230891"/>
                <a:gd name="connsiteX241" fmla="*/ 750720 w 1292537"/>
                <a:gd name="connsiteY241" fmla="*/ 1213989 h 1230891"/>
                <a:gd name="connsiteX242" fmla="*/ 750720 w 1292537"/>
                <a:gd name="connsiteY242" fmla="*/ 1216800 h 1230891"/>
                <a:gd name="connsiteX243" fmla="*/ 736629 w 1292537"/>
                <a:gd name="connsiteY243" fmla="*/ 1230892 h 1230891"/>
                <a:gd name="connsiteX244" fmla="*/ 736594 w 1292537"/>
                <a:gd name="connsiteY244" fmla="*/ 1230892 h 1230891"/>
                <a:gd name="connsiteX245" fmla="*/ 736594 w 1292537"/>
                <a:gd name="connsiteY245" fmla="*/ 1030903 h 1230891"/>
                <a:gd name="connsiteX246" fmla="*/ 722469 w 1292537"/>
                <a:gd name="connsiteY246" fmla="*/ 1016880 h 1230891"/>
                <a:gd name="connsiteX247" fmla="*/ 722469 w 1292537"/>
                <a:gd name="connsiteY247" fmla="*/ 1016812 h 1230891"/>
                <a:gd name="connsiteX248" fmla="*/ 722469 w 1292537"/>
                <a:gd name="connsiteY248" fmla="*/ 1014000 h 1230891"/>
                <a:gd name="connsiteX249" fmla="*/ 736594 w 1292537"/>
                <a:gd name="connsiteY249" fmla="*/ 999874 h 1230891"/>
                <a:gd name="connsiteX250" fmla="*/ 750720 w 1292537"/>
                <a:gd name="connsiteY250" fmla="*/ 1014000 h 1230891"/>
                <a:gd name="connsiteX251" fmla="*/ 750720 w 1292537"/>
                <a:gd name="connsiteY251" fmla="*/ 1016812 h 1230891"/>
                <a:gd name="connsiteX252" fmla="*/ 736663 w 1292537"/>
                <a:gd name="connsiteY252" fmla="*/ 1030903 h 1230891"/>
                <a:gd name="connsiteX253" fmla="*/ 736594 w 1292537"/>
                <a:gd name="connsiteY253" fmla="*/ 1030903 h 1230891"/>
                <a:gd name="connsiteX254" fmla="*/ 736594 w 1292537"/>
                <a:gd name="connsiteY254" fmla="*/ 830914 h 1230891"/>
                <a:gd name="connsiteX255" fmla="*/ 722469 w 1292537"/>
                <a:gd name="connsiteY255" fmla="*/ 816926 h 1230891"/>
                <a:gd name="connsiteX256" fmla="*/ 722469 w 1292537"/>
                <a:gd name="connsiteY256" fmla="*/ 816857 h 1230891"/>
                <a:gd name="connsiteX257" fmla="*/ 722469 w 1292537"/>
                <a:gd name="connsiteY257" fmla="*/ 814012 h 1230891"/>
                <a:gd name="connsiteX258" fmla="*/ 736594 w 1292537"/>
                <a:gd name="connsiteY258" fmla="*/ 799886 h 1230891"/>
                <a:gd name="connsiteX259" fmla="*/ 750720 w 1292537"/>
                <a:gd name="connsiteY259" fmla="*/ 814012 h 1230891"/>
                <a:gd name="connsiteX260" fmla="*/ 750720 w 1292537"/>
                <a:gd name="connsiteY260" fmla="*/ 816857 h 1230891"/>
                <a:gd name="connsiteX261" fmla="*/ 736663 w 1292537"/>
                <a:gd name="connsiteY261" fmla="*/ 830914 h 1230891"/>
                <a:gd name="connsiteX262" fmla="*/ 736594 w 1292537"/>
                <a:gd name="connsiteY262" fmla="*/ 830914 h 1230891"/>
                <a:gd name="connsiteX263" fmla="*/ 736594 w 1292537"/>
                <a:gd name="connsiteY263" fmla="*/ 630960 h 1230891"/>
                <a:gd name="connsiteX264" fmla="*/ 722469 w 1292537"/>
                <a:gd name="connsiteY264" fmla="*/ 616903 h 1230891"/>
                <a:gd name="connsiteX265" fmla="*/ 722469 w 1292537"/>
                <a:gd name="connsiteY265" fmla="*/ 616869 h 1230891"/>
                <a:gd name="connsiteX266" fmla="*/ 722469 w 1292537"/>
                <a:gd name="connsiteY266" fmla="*/ 614057 h 1230891"/>
                <a:gd name="connsiteX267" fmla="*/ 736594 w 1292537"/>
                <a:gd name="connsiteY267" fmla="*/ 599931 h 1230891"/>
                <a:gd name="connsiteX268" fmla="*/ 750720 w 1292537"/>
                <a:gd name="connsiteY268" fmla="*/ 614057 h 1230891"/>
                <a:gd name="connsiteX269" fmla="*/ 750720 w 1292537"/>
                <a:gd name="connsiteY269" fmla="*/ 616869 h 1230891"/>
                <a:gd name="connsiteX270" fmla="*/ 736629 w 1292537"/>
                <a:gd name="connsiteY270" fmla="*/ 630960 h 1230891"/>
                <a:gd name="connsiteX271" fmla="*/ 736594 w 1292537"/>
                <a:gd name="connsiteY271" fmla="*/ 630960 h 1230891"/>
                <a:gd name="connsiteX272" fmla="*/ 736594 w 1292537"/>
                <a:gd name="connsiteY272" fmla="*/ 430971 h 1230891"/>
                <a:gd name="connsiteX273" fmla="*/ 722469 w 1292537"/>
                <a:gd name="connsiteY273" fmla="*/ 416914 h 1230891"/>
                <a:gd name="connsiteX274" fmla="*/ 722469 w 1292537"/>
                <a:gd name="connsiteY274" fmla="*/ 416880 h 1230891"/>
                <a:gd name="connsiteX275" fmla="*/ 736594 w 1292537"/>
                <a:gd name="connsiteY275" fmla="*/ 401383 h 1230891"/>
                <a:gd name="connsiteX276" fmla="*/ 750720 w 1292537"/>
                <a:gd name="connsiteY276" fmla="*/ 414069 h 1230891"/>
                <a:gd name="connsiteX277" fmla="*/ 750720 w 1292537"/>
                <a:gd name="connsiteY277" fmla="*/ 416880 h 1230891"/>
                <a:gd name="connsiteX278" fmla="*/ 736629 w 1292537"/>
                <a:gd name="connsiteY278" fmla="*/ 430971 h 1230891"/>
                <a:gd name="connsiteX279" fmla="*/ 736594 w 1292537"/>
                <a:gd name="connsiteY279" fmla="*/ 430971 h 1230891"/>
                <a:gd name="connsiteX280" fmla="*/ 736594 w 1292537"/>
                <a:gd name="connsiteY280" fmla="*/ 230983 h 1230891"/>
                <a:gd name="connsiteX281" fmla="*/ 722469 w 1292537"/>
                <a:gd name="connsiteY281" fmla="*/ 216994 h 1230891"/>
                <a:gd name="connsiteX282" fmla="*/ 722469 w 1292537"/>
                <a:gd name="connsiteY282" fmla="*/ 216926 h 1230891"/>
                <a:gd name="connsiteX283" fmla="*/ 722469 w 1292537"/>
                <a:gd name="connsiteY283" fmla="*/ 214080 h 1230891"/>
                <a:gd name="connsiteX284" fmla="*/ 736594 w 1292537"/>
                <a:gd name="connsiteY284" fmla="*/ 199955 h 1230891"/>
                <a:gd name="connsiteX285" fmla="*/ 750720 w 1292537"/>
                <a:gd name="connsiteY285" fmla="*/ 214080 h 1230891"/>
                <a:gd name="connsiteX286" fmla="*/ 750720 w 1292537"/>
                <a:gd name="connsiteY286" fmla="*/ 216926 h 1230891"/>
                <a:gd name="connsiteX287" fmla="*/ 736663 w 1292537"/>
                <a:gd name="connsiteY287" fmla="*/ 230983 h 1230891"/>
                <a:gd name="connsiteX288" fmla="*/ 736594 w 1292537"/>
                <a:gd name="connsiteY288" fmla="*/ 230983 h 1230891"/>
                <a:gd name="connsiteX289" fmla="*/ 736594 w 1292537"/>
                <a:gd name="connsiteY289" fmla="*/ 31029 h 1230891"/>
                <a:gd name="connsiteX290" fmla="*/ 722469 w 1292537"/>
                <a:gd name="connsiteY290" fmla="*/ 16971 h 1230891"/>
                <a:gd name="connsiteX291" fmla="*/ 722469 w 1292537"/>
                <a:gd name="connsiteY291" fmla="*/ 16937 h 1230891"/>
                <a:gd name="connsiteX292" fmla="*/ 722469 w 1292537"/>
                <a:gd name="connsiteY292" fmla="*/ 14126 h 1230891"/>
                <a:gd name="connsiteX293" fmla="*/ 736594 w 1292537"/>
                <a:gd name="connsiteY293" fmla="*/ 0 h 1230891"/>
                <a:gd name="connsiteX294" fmla="*/ 750720 w 1292537"/>
                <a:gd name="connsiteY294" fmla="*/ 14126 h 1230891"/>
                <a:gd name="connsiteX295" fmla="*/ 750720 w 1292537"/>
                <a:gd name="connsiteY295" fmla="*/ 16937 h 1230891"/>
                <a:gd name="connsiteX296" fmla="*/ 736629 w 1292537"/>
                <a:gd name="connsiteY296" fmla="*/ 31029 h 1230891"/>
                <a:gd name="connsiteX297" fmla="*/ 736594 w 1292537"/>
                <a:gd name="connsiteY297" fmla="*/ 31029 h 1230891"/>
                <a:gd name="connsiteX298" fmla="*/ 917212 w 1292537"/>
                <a:gd name="connsiteY298" fmla="*/ 1230892 h 1230891"/>
                <a:gd name="connsiteX299" fmla="*/ 903086 w 1292537"/>
                <a:gd name="connsiteY299" fmla="*/ 1216834 h 1230891"/>
                <a:gd name="connsiteX300" fmla="*/ 903086 w 1292537"/>
                <a:gd name="connsiteY300" fmla="*/ 1216800 h 1230891"/>
                <a:gd name="connsiteX301" fmla="*/ 903086 w 1292537"/>
                <a:gd name="connsiteY301" fmla="*/ 1213989 h 1230891"/>
                <a:gd name="connsiteX302" fmla="*/ 917212 w 1292537"/>
                <a:gd name="connsiteY302" fmla="*/ 1199863 h 1230891"/>
                <a:gd name="connsiteX303" fmla="*/ 931303 w 1292537"/>
                <a:gd name="connsiteY303" fmla="*/ 1213989 h 1230891"/>
                <a:gd name="connsiteX304" fmla="*/ 931303 w 1292537"/>
                <a:gd name="connsiteY304" fmla="*/ 1216800 h 1230891"/>
                <a:gd name="connsiteX305" fmla="*/ 917212 w 1292537"/>
                <a:gd name="connsiteY305" fmla="*/ 1230892 h 1230891"/>
                <a:gd name="connsiteX306" fmla="*/ 917212 w 1292537"/>
                <a:gd name="connsiteY306" fmla="*/ 1030903 h 1230891"/>
                <a:gd name="connsiteX307" fmla="*/ 903086 w 1292537"/>
                <a:gd name="connsiteY307" fmla="*/ 1016880 h 1230891"/>
                <a:gd name="connsiteX308" fmla="*/ 903086 w 1292537"/>
                <a:gd name="connsiteY308" fmla="*/ 1016812 h 1230891"/>
                <a:gd name="connsiteX309" fmla="*/ 903086 w 1292537"/>
                <a:gd name="connsiteY309" fmla="*/ 1014000 h 1230891"/>
                <a:gd name="connsiteX310" fmla="*/ 917212 w 1292537"/>
                <a:gd name="connsiteY310" fmla="*/ 999874 h 1230891"/>
                <a:gd name="connsiteX311" fmla="*/ 931303 w 1292537"/>
                <a:gd name="connsiteY311" fmla="*/ 1014000 h 1230891"/>
                <a:gd name="connsiteX312" fmla="*/ 931303 w 1292537"/>
                <a:gd name="connsiteY312" fmla="*/ 1016812 h 1230891"/>
                <a:gd name="connsiteX313" fmla="*/ 917280 w 1292537"/>
                <a:gd name="connsiteY313" fmla="*/ 1030903 h 1230891"/>
                <a:gd name="connsiteX314" fmla="*/ 917212 w 1292537"/>
                <a:gd name="connsiteY314" fmla="*/ 1030903 h 1230891"/>
                <a:gd name="connsiteX315" fmla="*/ 917212 w 1292537"/>
                <a:gd name="connsiteY315" fmla="*/ 830914 h 1230891"/>
                <a:gd name="connsiteX316" fmla="*/ 903086 w 1292537"/>
                <a:gd name="connsiteY316" fmla="*/ 816926 h 1230891"/>
                <a:gd name="connsiteX317" fmla="*/ 903086 w 1292537"/>
                <a:gd name="connsiteY317" fmla="*/ 816857 h 1230891"/>
                <a:gd name="connsiteX318" fmla="*/ 903086 w 1292537"/>
                <a:gd name="connsiteY318" fmla="*/ 814012 h 1230891"/>
                <a:gd name="connsiteX319" fmla="*/ 917212 w 1292537"/>
                <a:gd name="connsiteY319" fmla="*/ 799920 h 1230891"/>
                <a:gd name="connsiteX320" fmla="*/ 931303 w 1292537"/>
                <a:gd name="connsiteY320" fmla="*/ 814012 h 1230891"/>
                <a:gd name="connsiteX321" fmla="*/ 931303 w 1292537"/>
                <a:gd name="connsiteY321" fmla="*/ 816857 h 1230891"/>
                <a:gd name="connsiteX322" fmla="*/ 917246 w 1292537"/>
                <a:gd name="connsiteY322" fmla="*/ 830914 h 1230891"/>
                <a:gd name="connsiteX323" fmla="*/ 917212 w 1292537"/>
                <a:gd name="connsiteY323" fmla="*/ 830914 h 1230891"/>
                <a:gd name="connsiteX324" fmla="*/ 917212 w 1292537"/>
                <a:gd name="connsiteY324" fmla="*/ 630960 h 1230891"/>
                <a:gd name="connsiteX325" fmla="*/ 903086 w 1292537"/>
                <a:gd name="connsiteY325" fmla="*/ 616903 h 1230891"/>
                <a:gd name="connsiteX326" fmla="*/ 903086 w 1292537"/>
                <a:gd name="connsiteY326" fmla="*/ 616869 h 1230891"/>
                <a:gd name="connsiteX327" fmla="*/ 903086 w 1292537"/>
                <a:gd name="connsiteY327" fmla="*/ 614057 h 1230891"/>
                <a:gd name="connsiteX328" fmla="*/ 917212 w 1292537"/>
                <a:gd name="connsiteY328" fmla="*/ 599931 h 1230891"/>
                <a:gd name="connsiteX329" fmla="*/ 931303 w 1292537"/>
                <a:gd name="connsiteY329" fmla="*/ 614057 h 1230891"/>
                <a:gd name="connsiteX330" fmla="*/ 931303 w 1292537"/>
                <a:gd name="connsiteY330" fmla="*/ 616869 h 1230891"/>
                <a:gd name="connsiteX331" fmla="*/ 917212 w 1292537"/>
                <a:gd name="connsiteY331" fmla="*/ 630960 h 1230891"/>
                <a:gd name="connsiteX332" fmla="*/ 917212 w 1292537"/>
                <a:gd name="connsiteY332" fmla="*/ 430971 h 1230891"/>
                <a:gd name="connsiteX333" fmla="*/ 903086 w 1292537"/>
                <a:gd name="connsiteY333" fmla="*/ 416914 h 1230891"/>
                <a:gd name="connsiteX334" fmla="*/ 903086 w 1292537"/>
                <a:gd name="connsiteY334" fmla="*/ 416880 h 1230891"/>
                <a:gd name="connsiteX335" fmla="*/ 917212 w 1292537"/>
                <a:gd name="connsiteY335" fmla="*/ 401383 h 1230891"/>
                <a:gd name="connsiteX336" fmla="*/ 931303 w 1292537"/>
                <a:gd name="connsiteY336" fmla="*/ 414069 h 1230891"/>
                <a:gd name="connsiteX337" fmla="*/ 931303 w 1292537"/>
                <a:gd name="connsiteY337" fmla="*/ 416880 h 1230891"/>
                <a:gd name="connsiteX338" fmla="*/ 917212 w 1292537"/>
                <a:gd name="connsiteY338" fmla="*/ 430971 h 1230891"/>
                <a:gd name="connsiteX339" fmla="*/ 917212 w 1292537"/>
                <a:gd name="connsiteY339" fmla="*/ 230983 h 1230891"/>
                <a:gd name="connsiteX340" fmla="*/ 903086 w 1292537"/>
                <a:gd name="connsiteY340" fmla="*/ 216994 h 1230891"/>
                <a:gd name="connsiteX341" fmla="*/ 903086 w 1292537"/>
                <a:gd name="connsiteY341" fmla="*/ 216926 h 1230891"/>
                <a:gd name="connsiteX342" fmla="*/ 903086 w 1292537"/>
                <a:gd name="connsiteY342" fmla="*/ 214080 h 1230891"/>
                <a:gd name="connsiteX343" fmla="*/ 917212 w 1292537"/>
                <a:gd name="connsiteY343" fmla="*/ 199988 h 1230891"/>
                <a:gd name="connsiteX344" fmla="*/ 931303 w 1292537"/>
                <a:gd name="connsiteY344" fmla="*/ 214080 h 1230891"/>
                <a:gd name="connsiteX345" fmla="*/ 931303 w 1292537"/>
                <a:gd name="connsiteY345" fmla="*/ 216926 h 1230891"/>
                <a:gd name="connsiteX346" fmla="*/ 917246 w 1292537"/>
                <a:gd name="connsiteY346" fmla="*/ 230983 h 1230891"/>
                <a:gd name="connsiteX347" fmla="*/ 917212 w 1292537"/>
                <a:gd name="connsiteY347" fmla="*/ 230983 h 1230891"/>
                <a:gd name="connsiteX348" fmla="*/ 917212 w 1292537"/>
                <a:gd name="connsiteY348" fmla="*/ 31029 h 1230891"/>
                <a:gd name="connsiteX349" fmla="*/ 903086 w 1292537"/>
                <a:gd name="connsiteY349" fmla="*/ 16971 h 1230891"/>
                <a:gd name="connsiteX350" fmla="*/ 903086 w 1292537"/>
                <a:gd name="connsiteY350" fmla="*/ 16937 h 1230891"/>
                <a:gd name="connsiteX351" fmla="*/ 903086 w 1292537"/>
                <a:gd name="connsiteY351" fmla="*/ 14126 h 1230891"/>
                <a:gd name="connsiteX352" fmla="*/ 917212 w 1292537"/>
                <a:gd name="connsiteY352" fmla="*/ 0 h 1230891"/>
                <a:gd name="connsiteX353" fmla="*/ 931303 w 1292537"/>
                <a:gd name="connsiteY353" fmla="*/ 14126 h 1230891"/>
                <a:gd name="connsiteX354" fmla="*/ 931303 w 1292537"/>
                <a:gd name="connsiteY354" fmla="*/ 16937 h 1230891"/>
                <a:gd name="connsiteX355" fmla="*/ 917212 w 1292537"/>
                <a:gd name="connsiteY355" fmla="*/ 31029 h 1230891"/>
                <a:gd name="connsiteX356" fmla="*/ 1097828 w 1292537"/>
                <a:gd name="connsiteY356" fmla="*/ 1230892 h 1230891"/>
                <a:gd name="connsiteX357" fmla="*/ 1083703 w 1292537"/>
                <a:gd name="connsiteY357" fmla="*/ 1216834 h 1230891"/>
                <a:gd name="connsiteX358" fmla="*/ 1083703 w 1292537"/>
                <a:gd name="connsiteY358" fmla="*/ 1216800 h 1230891"/>
                <a:gd name="connsiteX359" fmla="*/ 1083703 w 1292537"/>
                <a:gd name="connsiteY359" fmla="*/ 1213989 h 1230891"/>
                <a:gd name="connsiteX360" fmla="*/ 1097794 w 1292537"/>
                <a:gd name="connsiteY360" fmla="*/ 1199863 h 1230891"/>
                <a:gd name="connsiteX361" fmla="*/ 1111920 w 1292537"/>
                <a:gd name="connsiteY361" fmla="*/ 1213989 h 1230891"/>
                <a:gd name="connsiteX362" fmla="*/ 1111920 w 1292537"/>
                <a:gd name="connsiteY362" fmla="*/ 1216800 h 1230891"/>
                <a:gd name="connsiteX363" fmla="*/ 1097828 w 1292537"/>
                <a:gd name="connsiteY363" fmla="*/ 1230892 h 1230891"/>
                <a:gd name="connsiteX364" fmla="*/ 1097828 w 1292537"/>
                <a:gd name="connsiteY364" fmla="*/ 1030903 h 1230891"/>
                <a:gd name="connsiteX365" fmla="*/ 1083703 w 1292537"/>
                <a:gd name="connsiteY365" fmla="*/ 1016880 h 1230891"/>
                <a:gd name="connsiteX366" fmla="*/ 1083703 w 1292537"/>
                <a:gd name="connsiteY366" fmla="*/ 1016812 h 1230891"/>
                <a:gd name="connsiteX367" fmla="*/ 1083703 w 1292537"/>
                <a:gd name="connsiteY367" fmla="*/ 1014000 h 1230891"/>
                <a:gd name="connsiteX368" fmla="*/ 1097794 w 1292537"/>
                <a:gd name="connsiteY368" fmla="*/ 999874 h 1230891"/>
                <a:gd name="connsiteX369" fmla="*/ 1111920 w 1292537"/>
                <a:gd name="connsiteY369" fmla="*/ 1014000 h 1230891"/>
                <a:gd name="connsiteX370" fmla="*/ 1111920 w 1292537"/>
                <a:gd name="connsiteY370" fmla="*/ 1016812 h 1230891"/>
                <a:gd name="connsiteX371" fmla="*/ 1097897 w 1292537"/>
                <a:gd name="connsiteY371" fmla="*/ 1030903 h 1230891"/>
                <a:gd name="connsiteX372" fmla="*/ 1097828 w 1292537"/>
                <a:gd name="connsiteY372" fmla="*/ 1030903 h 1230891"/>
                <a:gd name="connsiteX373" fmla="*/ 1097828 w 1292537"/>
                <a:gd name="connsiteY373" fmla="*/ 830914 h 1230891"/>
                <a:gd name="connsiteX374" fmla="*/ 1083703 w 1292537"/>
                <a:gd name="connsiteY374" fmla="*/ 816926 h 1230891"/>
                <a:gd name="connsiteX375" fmla="*/ 1083703 w 1292537"/>
                <a:gd name="connsiteY375" fmla="*/ 816857 h 1230891"/>
                <a:gd name="connsiteX376" fmla="*/ 1083703 w 1292537"/>
                <a:gd name="connsiteY376" fmla="*/ 814012 h 1230891"/>
                <a:gd name="connsiteX377" fmla="*/ 1097794 w 1292537"/>
                <a:gd name="connsiteY377" fmla="*/ 799920 h 1230891"/>
                <a:gd name="connsiteX378" fmla="*/ 1111920 w 1292537"/>
                <a:gd name="connsiteY378" fmla="*/ 814012 h 1230891"/>
                <a:gd name="connsiteX379" fmla="*/ 1111920 w 1292537"/>
                <a:gd name="connsiteY379" fmla="*/ 816857 h 1230891"/>
                <a:gd name="connsiteX380" fmla="*/ 1097863 w 1292537"/>
                <a:gd name="connsiteY380" fmla="*/ 830914 h 1230891"/>
                <a:gd name="connsiteX381" fmla="*/ 1097828 w 1292537"/>
                <a:gd name="connsiteY381" fmla="*/ 830914 h 1230891"/>
                <a:gd name="connsiteX382" fmla="*/ 1097828 w 1292537"/>
                <a:gd name="connsiteY382" fmla="*/ 630960 h 1230891"/>
                <a:gd name="connsiteX383" fmla="*/ 1083703 w 1292537"/>
                <a:gd name="connsiteY383" fmla="*/ 616903 h 1230891"/>
                <a:gd name="connsiteX384" fmla="*/ 1083703 w 1292537"/>
                <a:gd name="connsiteY384" fmla="*/ 616869 h 1230891"/>
                <a:gd name="connsiteX385" fmla="*/ 1083703 w 1292537"/>
                <a:gd name="connsiteY385" fmla="*/ 614057 h 1230891"/>
                <a:gd name="connsiteX386" fmla="*/ 1097794 w 1292537"/>
                <a:gd name="connsiteY386" fmla="*/ 599931 h 1230891"/>
                <a:gd name="connsiteX387" fmla="*/ 1111920 w 1292537"/>
                <a:gd name="connsiteY387" fmla="*/ 614057 h 1230891"/>
                <a:gd name="connsiteX388" fmla="*/ 1111920 w 1292537"/>
                <a:gd name="connsiteY388" fmla="*/ 616869 h 1230891"/>
                <a:gd name="connsiteX389" fmla="*/ 1097828 w 1292537"/>
                <a:gd name="connsiteY389" fmla="*/ 630960 h 1230891"/>
                <a:gd name="connsiteX390" fmla="*/ 1097828 w 1292537"/>
                <a:gd name="connsiteY390" fmla="*/ 430971 h 1230891"/>
                <a:gd name="connsiteX391" fmla="*/ 1083703 w 1292537"/>
                <a:gd name="connsiteY391" fmla="*/ 416914 h 1230891"/>
                <a:gd name="connsiteX392" fmla="*/ 1083703 w 1292537"/>
                <a:gd name="connsiteY392" fmla="*/ 416880 h 1230891"/>
                <a:gd name="connsiteX393" fmla="*/ 1097828 w 1292537"/>
                <a:gd name="connsiteY393" fmla="*/ 401383 h 1230891"/>
                <a:gd name="connsiteX394" fmla="*/ 1111920 w 1292537"/>
                <a:gd name="connsiteY394" fmla="*/ 414069 h 1230891"/>
                <a:gd name="connsiteX395" fmla="*/ 1111920 w 1292537"/>
                <a:gd name="connsiteY395" fmla="*/ 416880 h 1230891"/>
                <a:gd name="connsiteX396" fmla="*/ 1097828 w 1292537"/>
                <a:gd name="connsiteY396" fmla="*/ 430971 h 1230891"/>
                <a:gd name="connsiteX397" fmla="*/ 1097828 w 1292537"/>
                <a:gd name="connsiteY397" fmla="*/ 230983 h 1230891"/>
                <a:gd name="connsiteX398" fmla="*/ 1083703 w 1292537"/>
                <a:gd name="connsiteY398" fmla="*/ 216994 h 1230891"/>
                <a:gd name="connsiteX399" fmla="*/ 1083703 w 1292537"/>
                <a:gd name="connsiteY399" fmla="*/ 216926 h 1230891"/>
                <a:gd name="connsiteX400" fmla="*/ 1083703 w 1292537"/>
                <a:gd name="connsiteY400" fmla="*/ 214080 h 1230891"/>
                <a:gd name="connsiteX401" fmla="*/ 1097794 w 1292537"/>
                <a:gd name="connsiteY401" fmla="*/ 199988 h 1230891"/>
                <a:gd name="connsiteX402" fmla="*/ 1111920 w 1292537"/>
                <a:gd name="connsiteY402" fmla="*/ 214080 h 1230891"/>
                <a:gd name="connsiteX403" fmla="*/ 1111920 w 1292537"/>
                <a:gd name="connsiteY403" fmla="*/ 216926 h 1230891"/>
                <a:gd name="connsiteX404" fmla="*/ 1097863 w 1292537"/>
                <a:gd name="connsiteY404" fmla="*/ 230983 h 1230891"/>
                <a:gd name="connsiteX405" fmla="*/ 1097828 w 1292537"/>
                <a:gd name="connsiteY405" fmla="*/ 230983 h 1230891"/>
                <a:gd name="connsiteX406" fmla="*/ 1097828 w 1292537"/>
                <a:gd name="connsiteY406" fmla="*/ 31029 h 1230891"/>
                <a:gd name="connsiteX407" fmla="*/ 1083703 w 1292537"/>
                <a:gd name="connsiteY407" fmla="*/ 16971 h 1230891"/>
                <a:gd name="connsiteX408" fmla="*/ 1083703 w 1292537"/>
                <a:gd name="connsiteY408" fmla="*/ 16937 h 1230891"/>
                <a:gd name="connsiteX409" fmla="*/ 1083703 w 1292537"/>
                <a:gd name="connsiteY409" fmla="*/ 14126 h 1230891"/>
                <a:gd name="connsiteX410" fmla="*/ 1097794 w 1292537"/>
                <a:gd name="connsiteY410" fmla="*/ 0 h 1230891"/>
                <a:gd name="connsiteX411" fmla="*/ 1111920 w 1292537"/>
                <a:gd name="connsiteY411" fmla="*/ 14126 h 1230891"/>
                <a:gd name="connsiteX412" fmla="*/ 1111920 w 1292537"/>
                <a:gd name="connsiteY412" fmla="*/ 16937 h 1230891"/>
                <a:gd name="connsiteX413" fmla="*/ 1097828 w 1292537"/>
                <a:gd name="connsiteY413" fmla="*/ 31029 h 1230891"/>
                <a:gd name="connsiteX414" fmla="*/ 1278446 w 1292537"/>
                <a:gd name="connsiteY414" fmla="*/ 1230892 h 1230891"/>
                <a:gd name="connsiteX415" fmla="*/ 1264320 w 1292537"/>
                <a:gd name="connsiteY415" fmla="*/ 1216834 h 1230891"/>
                <a:gd name="connsiteX416" fmla="*/ 1264320 w 1292537"/>
                <a:gd name="connsiteY416" fmla="*/ 1216800 h 1230891"/>
                <a:gd name="connsiteX417" fmla="*/ 1264320 w 1292537"/>
                <a:gd name="connsiteY417" fmla="*/ 1213989 h 1230891"/>
                <a:gd name="connsiteX418" fmla="*/ 1278446 w 1292537"/>
                <a:gd name="connsiteY418" fmla="*/ 1199863 h 1230891"/>
                <a:gd name="connsiteX419" fmla="*/ 1292537 w 1292537"/>
                <a:gd name="connsiteY419" fmla="*/ 1213989 h 1230891"/>
                <a:gd name="connsiteX420" fmla="*/ 1292537 w 1292537"/>
                <a:gd name="connsiteY420" fmla="*/ 1216800 h 1230891"/>
                <a:gd name="connsiteX421" fmla="*/ 1278446 w 1292537"/>
                <a:gd name="connsiteY421" fmla="*/ 1230892 h 1230891"/>
                <a:gd name="connsiteX422" fmla="*/ 1278446 w 1292537"/>
                <a:gd name="connsiteY422" fmla="*/ 1030903 h 1230891"/>
                <a:gd name="connsiteX423" fmla="*/ 1264320 w 1292537"/>
                <a:gd name="connsiteY423" fmla="*/ 1016880 h 1230891"/>
                <a:gd name="connsiteX424" fmla="*/ 1264320 w 1292537"/>
                <a:gd name="connsiteY424" fmla="*/ 1016812 h 1230891"/>
                <a:gd name="connsiteX425" fmla="*/ 1264320 w 1292537"/>
                <a:gd name="connsiteY425" fmla="*/ 1014000 h 1230891"/>
                <a:gd name="connsiteX426" fmla="*/ 1278446 w 1292537"/>
                <a:gd name="connsiteY426" fmla="*/ 999874 h 1230891"/>
                <a:gd name="connsiteX427" fmla="*/ 1292537 w 1292537"/>
                <a:gd name="connsiteY427" fmla="*/ 1014000 h 1230891"/>
                <a:gd name="connsiteX428" fmla="*/ 1292537 w 1292537"/>
                <a:gd name="connsiteY428" fmla="*/ 1016812 h 1230891"/>
                <a:gd name="connsiteX429" fmla="*/ 1278514 w 1292537"/>
                <a:gd name="connsiteY429" fmla="*/ 1030903 h 1230891"/>
                <a:gd name="connsiteX430" fmla="*/ 1278446 w 1292537"/>
                <a:gd name="connsiteY430" fmla="*/ 1030903 h 1230891"/>
                <a:gd name="connsiteX431" fmla="*/ 1278446 w 1292537"/>
                <a:gd name="connsiteY431" fmla="*/ 830914 h 1230891"/>
                <a:gd name="connsiteX432" fmla="*/ 1264320 w 1292537"/>
                <a:gd name="connsiteY432" fmla="*/ 816926 h 1230891"/>
                <a:gd name="connsiteX433" fmla="*/ 1264320 w 1292537"/>
                <a:gd name="connsiteY433" fmla="*/ 816857 h 1230891"/>
                <a:gd name="connsiteX434" fmla="*/ 1264320 w 1292537"/>
                <a:gd name="connsiteY434" fmla="*/ 814012 h 1230891"/>
                <a:gd name="connsiteX435" fmla="*/ 1278446 w 1292537"/>
                <a:gd name="connsiteY435" fmla="*/ 799920 h 1230891"/>
                <a:gd name="connsiteX436" fmla="*/ 1292537 w 1292537"/>
                <a:gd name="connsiteY436" fmla="*/ 814012 h 1230891"/>
                <a:gd name="connsiteX437" fmla="*/ 1292537 w 1292537"/>
                <a:gd name="connsiteY437" fmla="*/ 816857 h 1230891"/>
                <a:gd name="connsiteX438" fmla="*/ 1278480 w 1292537"/>
                <a:gd name="connsiteY438" fmla="*/ 830914 h 1230891"/>
                <a:gd name="connsiteX439" fmla="*/ 1278446 w 1292537"/>
                <a:gd name="connsiteY439" fmla="*/ 830914 h 1230891"/>
                <a:gd name="connsiteX440" fmla="*/ 1278446 w 1292537"/>
                <a:gd name="connsiteY440" fmla="*/ 630960 h 1230891"/>
                <a:gd name="connsiteX441" fmla="*/ 1264320 w 1292537"/>
                <a:gd name="connsiteY441" fmla="*/ 616903 h 1230891"/>
                <a:gd name="connsiteX442" fmla="*/ 1264320 w 1292537"/>
                <a:gd name="connsiteY442" fmla="*/ 616869 h 1230891"/>
                <a:gd name="connsiteX443" fmla="*/ 1264320 w 1292537"/>
                <a:gd name="connsiteY443" fmla="*/ 614057 h 1230891"/>
                <a:gd name="connsiteX444" fmla="*/ 1278446 w 1292537"/>
                <a:gd name="connsiteY444" fmla="*/ 599931 h 1230891"/>
                <a:gd name="connsiteX445" fmla="*/ 1292537 w 1292537"/>
                <a:gd name="connsiteY445" fmla="*/ 614057 h 1230891"/>
                <a:gd name="connsiteX446" fmla="*/ 1292537 w 1292537"/>
                <a:gd name="connsiteY446" fmla="*/ 616869 h 1230891"/>
                <a:gd name="connsiteX447" fmla="*/ 1278446 w 1292537"/>
                <a:gd name="connsiteY447" fmla="*/ 630960 h 1230891"/>
                <a:gd name="connsiteX448" fmla="*/ 1278446 w 1292537"/>
                <a:gd name="connsiteY448" fmla="*/ 430971 h 1230891"/>
                <a:gd name="connsiteX449" fmla="*/ 1264320 w 1292537"/>
                <a:gd name="connsiteY449" fmla="*/ 416914 h 1230891"/>
                <a:gd name="connsiteX450" fmla="*/ 1264320 w 1292537"/>
                <a:gd name="connsiteY450" fmla="*/ 416880 h 1230891"/>
                <a:gd name="connsiteX451" fmla="*/ 1278446 w 1292537"/>
                <a:gd name="connsiteY451" fmla="*/ 401383 h 1230891"/>
                <a:gd name="connsiteX452" fmla="*/ 1292537 w 1292537"/>
                <a:gd name="connsiteY452" fmla="*/ 414069 h 1230891"/>
                <a:gd name="connsiteX453" fmla="*/ 1292537 w 1292537"/>
                <a:gd name="connsiteY453" fmla="*/ 416880 h 1230891"/>
                <a:gd name="connsiteX454" fmla="*/ 1278446 w 1292537"/>
                <a:gd name="connsiteY454" fmla="*/ 430971 h 1230891"/>
                <a:gd name="connsiteX455" fmla="*/ 1278446 w 1292537"/>
                <a:gd name="connsiteY455" fmla="*/ 230983 h 1230891"/>
                <a:gd name="connsiteX456" fmla="*/ 1264320 w 1292537"/>
                <a:gd name="connsiteY456" fmla="*/ 216994 h 1230891"/>
                <a:gd name="connsiteX457" fmla="*/ 1264320 w 1292537"/>
                <a:gd name="connsiteY457" fmla="*/ 216926 h 1230891"/>
                <a:gd name="connsiteX458" fmla="*/ 1264320 w 1292537"/>
                <a:gd name="connsiteY458" fmla="*/ 214080 h 1230891"/>
                <a:gd name="connsiteX459" fmla="*/ 1278446 w 1292537"/>
                <a:gd name="connsiteY459" fmla="*/ 199988 h 1230891"/>
                <a:gd name="connsiteX460" fmla="*/ 1292537 w 1292537"/>
                <a:gd name="connsiteY460" fmla="*/ 214080 h 1230891"/>
                <a:gd name="connsiteX461" fmla="*/ 1292537 w 1292537"/>
                <a:gd name="connsiteY461" fmla="*/ 216926 h 1230891"/>
                <a:gd name="connsiteX462" fmla="*/ 1278480 w 1292537"/>
                <a:gd name="connsiteY462" fmla="*/ 230983 h 1230891"/>
                <a:gd name="connsiteX463" fmla="*/ 1278446 w 1292537"/>
                <a:gd name="connsiteY463" fmla="*/ 230983 h 1230891"/>
                <a:gd name="connsiteX464" fmla="*/ 1278446 w 1292537"/>
                <a:gd name="connsiteY464" fmla="*/ 31029 h 1230891"/>
                <a:gd name="connsiteX465" fmla="*/ 1264320 w 1292537"/>
                <a:gd name="connsiteY465" fmla="*/ 16971 h 1230891"/>
                <a:gd name="connsiteX466" fmla="*/ 1264320 w 1292537"/>
                <a:gd name="connsiteY466" fmla="*/ 16937 h 1230891"/>
                <a:gd name="connsiteX467" fmla="*/ 1264320 w 1292537"/>
                <a:gd name="connsiteY467" fmla="*/ 14126 h 1230891"/>
                <a:gd name="connsiteX468" fmla="*/ 1278446 w 1292537"/>
                <a:gd name="connsiteY468" fmla="*/ 0 h 1230891"/>
                <a:gd name="connsiteX469" fmla="*/ 1292537 w 1292537"/>
                <a:gd name="connsiteY469" fmla="*/ 14126 h 1230891"/>
                <a:gd name="connsiteX470" fmla="*/ 1292537 w 1292537"/>
                <a:gd name="connsiteY470" fmla="*/ 16937 h 1230891"/>
                <a:gd name="connsiteX471" fmla="*/ 1278446 w 1292537"/>
                <a:gd name="connsiteY471" fmla="*/ 31029 h 123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</a:cxnLst>
              <a:rect l="l" t="t" r="r" b="b"/>
              <a:pathLst>
                <a:path w="1292537" h="1230891">
                  <a:moveTo>
                    <a:pt x="375360" y="1230892"/>
                  </a:moveTo>
                  <a:cubicBezTo>
                    <a:pt x="367577" y="1230892"/>
                    <a:pt x="361234" y="1224617"/>
                    <a:pt x="361234" y="1216834"/>
                  </a:cubicBezTo>
                  <a:cubicBezTo>
                    <a:pt x="361234" y="1216800"/>
                    <a:pt x="361234" y="1216800"/>
                    <a:pt x="361234" y="1216800"/>
                  </a:cubicBezTo>
                  <a:lnTo>
                    <a:pt x="361234" y="1213989"/>
                  </a:lnTo>
                  <a:cubicBezTo>
                    <a:pt x="361234" y="1206172"/>
                    <a:pt x="367543" y="1199863"/>
                    <a:pt x="375360" y="1199863"/>
                  </a:cubicBezTo>
                  <a:cubicBezTo>
                    <a:pt x="383177" y="1199863"/>
                    <a:pt x="389486" y="1206172"/>
                    <a:pt x="389486" y="1213989"/>
                  </a:cubicBezTo>
                  <a:lnTo>
                    <a:pt x="389486" y="1216800"/>
                  </a:lnTo>
                  <a:cubicBezTo>
                    <a:pt x="389486" y="1224583"/>
                    <a:pt x="383177" y="1230892"/>
                    <a:pt x="375394" y="1230892"/>
                  </a:cubicBezTo>
                  <a:cubicBezTo>
                    <a:pt x="375360" y="1230892"/>
                    <a:pt x="375360" y="1230892"/>
                    <a:pt x="375360" y="1230892"/>
                  </a:cubicBezTo>
                  <a:close/>
                  <a:moveTo>
                    <a:pt x="375360" y="1030903"/>
                  </a:moveTo>
                  <a:cubicBezTo>
                    <a:pt x="367577" y="1030937"/>
                    <a:pt x="361269" y="1024663"/>
                    <a:pt x="361234" y="1016880"/>
                  </a:cubicBezTo>
                  <a:cubicBezTo>
                    <a:pt x="361234" y="1016846"/>
                    <a:pt x="361234" y="1016846"/>
                    <a:pt x="361234" y="1016812"/>
                  </a:cubicBezTo>
                  <a:lnTo>
                    <a:pt x="361234" y="1014000"/>
                  </a:lnTo>
                  <a:cubicBezTo>
                    <a:pt x="361234" y="1006183"/>
                    <a:pt x="367543" y="999874"/>
                    <a:pt x="375360" y="999874"/>
                  </a:cubicBezTo>
                  <a:cubicBezTo>
                    <a:pt x="383177" y="999874"/>
                    <a:pt x="389486" y="1006183"/>
                    <a:pt x="389486" y="1014000"/>
                  </a:cubicBezTo>
                  <a:lnTo>
                    <a:pt x="389486" y="1016812"/>
                  </a:lnTo>
                  <a:cubicBezTo>
                    <a:pt x="389486" y="1024594"/>
                    <a:pt x="383212" y="1030903"/>
                    <a:pt x="375429" y="1030903"/>
                  </a:cubicBezTo>
                  <a:cubicBezTo>
                    <a:pt x="375394" y="1030903"/>
                    <a:pt x="375394" y="1030903"/>
                    <a:pt x="375360" y="1030903"/>
                  </a:cubicBezTo>
                  <a:close/>
                  <a:moveTo>
                    <a:pt x="375360" y="830914"/>
                  </a:moveTo>
                  <a:cubicBezTo>
                    <a:pt x="367611" y="830949"/>
                    <a:pt x="361269" y="824674"/>
                    <a:pt x="361234" y="816926"/>
                  </a:cubicBezTo>
                  <a:cubicBezTo>
                    <a:pt x="361234" y="816892"/>
                    <a:pt x="361234" y="816892"/>
                    <a:pt x="361234" y="816857"/>
                  </a:cubicBezTo>
                  <a:lnTo>
                    <a:pt x="361234" y="814012"/>
                  </a:lnTo>
                  <a:cubicBezTo>
                    <a:pt x="361234" y="806194"/>
                    <a:pt x="367543" y="799886"/>
                    <a:pt x="375360" y="799886"/>
                  </a:cubicBezTo>
                  <a:cubicBezTo>
                    <a:pt x="383177" y="799886"/>
                    <a:pt x="389486" y="806194"/>
                    <a:pt x="389486" y="814012"/>
                  </a:cubicBezTo>
                  <a:lnTo>
                    <a:pt x="389486" y="816857"/>
                  </a:lnTo>
                  <a:cubicBezTo>
                    <a:pt x="389486" y="824606"/>
                    <a:pt x="383177" y="830914"/>
                    <a:pt x="375429" y="830914"/>
                  </a:cubicBezTo>
                  <a:cubicBezTo>
                    <a:pt x="375394" y="830914"/>
                    <a:pt x="375394" y="830914"/>
                    <a:pt x="375360" y="830914"/>
                  </a:cubicBezTo>
                  <a:close/>
                  <a:moveTo>
                    <a:pt x="375360" y="630960"/>
                  </a:moveTo>
                  <a:cubicBezTo>
                    <a:pt x="367577" y="630960"/>
                    <a:pt x="361234" y="624686"/>
                    <a:pt x="361234" y="616903"/>
                  </a:cubicBezTo>
                  <a:cubicBezTo>
                    <a:pt x="361234" y="616869"/>
                    <a:pt x="361234" y="616869"/>
                    <a:pt x="361234" y="616869"/>
                  </a:cubicBezTo>
                  <a:lnTo>
                    <a:pt x="361234" y="614057"/>
                  </a:lnTo>
                  <a:cubicBezTo>
                    <a:pt x="361234" y="606240"/>
                    <a:pt x="367543" y="599931"/>
                    <a:pt x="375360" y="599931"/>
                  </a:cubicBezTo>
                  <a:cubicBezTo>
                    <a:pt x="383177" y="599931"/>
                    <a:pt x="389486" y="606240"/>
                    <a:pt x="389486" y="614057"/>
                  </a:cubicBezTo>
                  <a:lnTo>
                    <a:pt x="389486" y="616869"/>
                  </a:lnTo>
                  <a:cubicBezTo>
                    <a:pt x="389486" y="624652"/>
                    <a:pt x="383177" y="630960"/>
                    <a:pt x="375394" y="630960"/>
                  </a:cubicBezTo>
                  <a:cubicBezTo>
                    <a:pt x="375360" y="630960"/>
                    <a:pt x="375360" y="630960"/>
                    <a:pt x="375360" y="630960"/>
                  </a:cubicBezTo>
                  <a:close/>
                  <a:moveTo>
                    <a:pt x="375360" y="430971"/>
                  </a:moveTo>
                  <a:cubicBezTo>
                    <a:pt x="367577" y="430971"/>
                    <a:pt x="361234" y="424697"/>
                    <a:pt x="361234" y="416914"/>
                  </a:cubicBezTo>
                  <a:cubicBezTo>
                    <a:pt x="361234" y="416880"/>
                    <a:pt x="361234" y="416880"/>
                    <a:pt x="361234" y="416880"/>
                  </a:cubicBezTo>
                  <a:cubicBezTo>
                    <a:pt x="361234" y="409097"/>
                    <a:pt x="367543" y="401383"/>
                    <a:pt x="375360" y="401383"/>
                  </a:cubicBezTo>
                  <a:cubicBezTo>
                    <a:pt x="383177" y="401383"/>
                    <a:pt x="389486" y="406286"/>
                    <a:pt x="389486" y="414069"/>
                  </a:cubicBezTo>
                  <a:lnTo>
                    <a:pt x="389486" y="416880"/>
                  </a:lnTo>
                  <a:cubicBezTo>
                    <a:pt x="389486" y="424663"/>
                    <a:pt x="383177" y="430971"/>
                    <a:pt x="375394" y="430971"/>
                  </a:cubicBezTo>
                  <a:cubicBezTo>
                    <a:pt x="375360" y="430971"/>
                    <a:pt x="375360" y="430971"/>
                    <a:pt x="375360" y="430971"/>
                  </a:cubicBezTo>
                  <a:close/>
                  <a:moveTo>
                    <a:pt x="375360" y="230983"/>
                  </a:moveTo>
                  <a:cubicBezTo>
                    <a:pt x="367611" y="231017"/>
                    <a:pt x="361269" y="224743"/>
                    <a:pt x="361234" y="216994"/>
                  </a:cubicBezTo>
                  <a:cubicBezTo>
                    <a:pt x="361234" y="216960"/>
                    <a:pt x="361234" y="216960"/>
                    <a:pt x="361234" y="216926"/>
                  </a:cubicBezTo>
                  <a:lnTo>
                    <a:pt x="361234" y="214080"/>
                  </a:lnTo>
                  <a:cubicBezTo>
                    <a:pt x="361234" y="206263"/>
                    <a:pt x="367543" y="199955"/>
                    <a:pt x="375360" y="199955"/>
                  </a:cubicBezTo>
                  <a:cubicBezTo>
                    <a:pt x="383177" y="199955"/>
                    <a:pt x="389486" y="206263"/>
                    <a:pt x="389486" y="214080"/>
                  </a:cubicBezTo>
                  <a:lnTo>
                    <a:pt x="389486" y="216926"/>
                  </a:lnTo>
                  <a:cubicBezTo>
                    <a:pt x="389486" y="224674"/>
                    <a:pt x="383177" y="230983"/>
                    <a:pt x="375429" y="230983"/>
                  </a:cubicBezTo>
                  <a:cubicBezTo>
                    <a:pt x="375394" y="230983"/>
                    <a:pt x="375394" y="230983"/>
                    <a:pt x="375360" y="230983"/>
                  </a:cubicBezTo>
                  <a:close/>
                  <a:moveTo>
                    <a:pt x="375360" y="31029"/>
                  </a:moveTo>
                  <a:cubicBezTo>
                    <a:pt x="367577" y="31029"/>
                    <a:pt x="361234" y="24754"/>
                    <a:pt x="361234" y="16971"/>
                  </a:cubicBezTo>
                  <a:cubicBezTo>
                    <a:pt x="361234" y="16937"/>
                    <a:pt x="361234" y="16937"/>
                    <a:pt x="361234" y="16937"/>
                  </a:cubicBezTo>
                  <a:lnTo>
                    <a:pt x="361234" y="14126"/>
                  </a:lnTo>
                  <a:cubicBezTo>
                    <a:pt x="361234" y="6308"/>
                    <a:pt x="367543" y="0"/>
                    <a:pt x="375360" y="0"/>
                  </a:cubicBezTo>
                  <a:cubicBezTo>
                    <a:pt x="383177" y="0"/>
                    <a:pt x="389486" y="6308"/>
                    <a:pt x="389486" y="14126"/>
                  </a:cubicBezTo>
                  <a:lnTo>
                    <a:pt x="389486" y="16937"/>
                  </a:lnTo>
                  <a:cubicBezTo>
                    <a:pt x="389486" y="24720"/>
                    <a:pt x="383177" y="31029"/>
                    <a:pt x="375394" y="31029"/>
                  </a:cubicBezTo>
                  <a:cubicBezTo>
                    <a:pt x="375360" y="31029"/>
                    <a:pt x="375360" y="31029"/>
                    <a:pt x="375360" y="31029"/>
                  </a:cubicBezTo>
                  <a:close/>
                  <a:moveTo>
                    <a:pt x="194743" y="1230892"/>
                  </a:moveTo>
                  <a:cubicBezTo>
                    <a:pt x="186960" y="1230892"/>
                    <a:pt x="180617" y="1224617"/>
                    <a:pt x="180617" y="1216834"/>
                  </a:cubicBezTo>
                  <a:cubicBezTo>
                    <a:pt x="180617" y="1216800"/>
                    <a:pt x="180617" y="1216800"/>
                    <a:pt x="180617" y="1216800"/>
                  </a:cubicBezTo>
                  <a:lnTo>
                    <a:pt x="180617" y="1213989"/>
                  </a:lnTo>
                  <a:cubicBezTo>
                    <a:pt x="180617" y="1206172"/>
                    <a:pt x="186926" y="1199863"/>
                    <a:pt x="194743" y="1199863"/>
                  </a:cubicBezTo>
                  <a:cubicBezTo>
                    <a:pt x="202560" y="1199863"/>
                    <a:pt x="208869" y="1206172"/>
                    <a:pt x="208869" y="1213989"/>
                  </a:cubicBezTo>
                  <a:lnTo>
                    <a:pt x="208869" y="1216800"/>
                  </a:lnTo>
                  <a:cubicBezTo>
                    <a:pt x="208869" y="1224583"/>
                    <a:pt x="202526" y="1230892"/>
                    <a:pt x="194743" y="1230892"/>
                  </a:cubicBezTo>
                  <a:close/>
                  <a:moveTo>
                    <a:pt x="194743" y="1030903"/>
                  </a:moveTo>
                  <a:cubicBezTo>
                    <a:pt x="186960" y="1030937"/>
                    <a:pt x="180651" y="1024663"/>
                    <a:pt x="180617" y="1016880"/>
                  </a:cubicBezTo>
                  <a:cubicBezTo>
                    <a:pt x="180617" y="1016846"/>
                    <a:pt x="180617" y="1016846"/>
                    <a:pt x="180617" y="1016812"/>
                  </a:cubicBezTo>
                  <a:lnTo>
                    <a:pt x="180617" y="1014000"/>
                  </a:lnTo>
                  <a:cubicBezTo>
                    <a:pt x="180617" y="1006183"/>
                    <a:pt x="186926" y="999874"/>
                    <a:pt x="194743" y="999874"/>
                  </a:cubicBezTo>
                  <a:cubicBezTo>
                    <a:pt x="202560" y="999874"/>
                    <a:pt x="208869" y="1006183"/>
                    <a:pt x="208869" y="1014000"/>
                  </a:cubicBezTo>
                  <a:lnTo>
                    <a:pt x="208869" y="1016812"/>
                  </a:lnTo>
                  <a:cubicBezTo>
                    <a:pt x="208869" y="1024594"/>
                    <a:pt x="202560" y="1030903"/>
                    <a:pt x="194777" y="1030903"/>
                  </a:cubicBezTo>
                  <a:cubicBezTo>
                    <a:pt x="194743" y="1030903"/>
                    <a:pt x="194743" y="1030903"/>
                    <a:pt x="194743" y="1030903"/>
                  </a:cubicBezTo>
                  <a:close/>
                  <a:moveTo>
                    <a:pt x="194743" y="830914"/>
                  </a:moveTo>
                  <a:cubicBezTo>
                    <a:pt x="186994" y="830949"/>
                    <a:pt x="180651" y="824674"/>
                    <a:pt x="180617" y="816926"/>
                  </a:cubicBezTo>
                  <a:cubicBezTo>
                    <a:pt x="180617" y="816892"/>
                    <a:pt x="180617" y="816892"/>
                    <a:pt x="180617" y="816857"/>
                  </a:cubicBezTo>
                  <a:lnTo>
                    <a:pt x="180617" y="814012"/>
                  </a:lnTo>
                  <a:cubicBezTo>
                    <a:pt x="180617" y="806194"/>
                    <a:pt x="186926" y="799886"/>
                    <a:pt x="194743" y="799886"/>
                  </a:cubicBezTo>
                  <a:cubicBezTo>
                    <a:pt x="202560" y="799886"/>
                    <a:pt x="208869" y="806194"/>
                    <a:pt x="208869" y="814012"/>
                  </a:cubicBezTo>
                  <a:lnTo>
                    <a:pt x="208869" y="816857"/>
                  </a:lnTo>
                  <a:cubicBezTo>
                    <a:pt x="208834" y="824640"/>
                    <a:pt x="202526" y="830949"/>
                    <a:pt x="194743" y="830914"/>
                  </a:cubicBezTo>
                  <a:close/>
                  <a:moveTo>
                    <a:pt x="194743" y="630960"/>
                  </a:moveTo>
                  <a:cubicBezTo>
                    <a:pt x="186960" y="630960"/>
                    <a:pt x="180617" y="624686"/>
                    <a:pt x="180617" y="616903"/>
                  </a:cubicBezTo>
                  <a:cubicBezTo>
                    <a:pt x="180617" y="616869"/>
                    <a:pt x="180617" y="616869"/>
                    <a:pt x="180617" y="616869"/>
                  </a:cubicBezTo>
                  <a:lnTo>
                    <a:pt x="180617" y="614057"/>
                  </a:lnTo>
                  <a:cubicBezTo>
                    <a:pt x="180617" y="606240"/>
                    <a:pt x="186926" y="599931"/>
                    <a:pt x="194743" y="599931"/>
                  </a:cubicBezTo>
                  <a:cubicBezTo>
                    <a:pt x="202560" y="599931"/>
                    <a:pt x="208869" y="606240"/>
                    <a:pt x="208869" y="614057"/>
                  </a:cubicBezTo>
                  <a:lnTo>
                    <a:pt x="208869" y="616869"/>
                  </a:lnTo>
                  <a:cubicBezTo>
                    <a:pt x="208869" y="624652"/>
                    <a:pt x="202526" y="630960"/>
                    <a:pt x="194743" y="630960"/>
                  </a:cubicBezTo>
                  <a:close/>
                  <a:moveTo>
                    <a:pt x="194743" y="430971"/>
                  </a:moveTo>
                  <a:cubicBezTo>
                    <a:pt x="186960" y="430971"/>
                    <a:pt x="180617" y="424697"/>
                    <a:pt x="180617" y="416914"/>
                  </a:cubicBezTo>
                  <a:cubicBezTo>
                    <a:pt x="180617" y="416880"/>
                    <a:pt x="180617" y="416880"/>
                    <a:pt x="180617" y="416880"/>
                  </a:cubicBezTo>
                  <a:cubicBezTo>
                    <a:pt x="180617" y="409097"/>
                    <a:pt x="186926" y="401383"/>
                    <a:pt x="194743" y="401383"/>
                  </a:cubicBezTo>
                  <a:cubicBezTo>
                    <a:pt x="202560" y="401383"/>
                    <a:pt x="208869" y="406286"/>
                    <a:pt x="208869" y="414069"/>
                  </a:cubicBezTo>
                  <a:lnTo>
                    <a:pt x="208869" y="416880"/>
                  </a:lnTo>
                  <a:cubicBezTo>
                    <a:pt x="208869" y="424663"/>
                    <a:pt x="202526" y="430971"/>
                    <a:pt x="194743" y="430971"/>
                  </a:cubicBezTo>
                  <a:close/>
                  <a:moveTo>
                    <a:pt x="194743" y="230983"/>
                  </a:moveTo>
                  <a:cubicBezTo>
                    <a:pt x="186994" y="231017"/>
                    <a:pt x="180651" y="224743"/>
                    <a:pt x="180617" y="216994"/>
                  </a:cubicBezTo>
                  <a:cubicBezTo>
                    <a:pt x="180617" y="216960"/>
                    <a:pt x="180617" y="216960"/>
                    <a:pt x="180617" y="216926"/>
                  </a:cubicBezTo>
                  <a:lnTo>
                    <a:pt x="180617" y="214080"/>
                  </a:lnTo>
                  <a:cubicBezTo>
                    <a:pt x="180617" y="206263"/>
                    <a:pt x="186926" y="199955"/>
                    <a:pt x="194743" y="199955"/>
                  </a:cubicBezTo>
                  <a:cubicBezTo>
                    <a:pt x="202560" y="199955"/>
                    <a:pt x="208869" y="206263"/>
                    <a:pt x="208869" y="214080"/>
                  </a:cubicBezTo>
                  <a:lnTo>
                    <a:pt x="208869" y="216926"/>
                  </a:lnTo>
                  <a:cubicBezTo>
                    <a:pt x="208834" y="224709"/>
                    <a:pt x="202526" y="231017"/>
                    <a:pt x="194743" y="230983"/>
                  </a:cubicBezTo>
                  <a:close/>
                  <a:moveTo>
                    <a:pt x="194743" y="31029"/>
                  </a:moveTo>
                  <a:cubicBezTo>
                    <a:pt x="186960" y="31029"/>
                    <a:pt x="180617" y="24754"/>
                    <a:pt x="180617" y="16971"/>
                  </a:cubicBezTo>
                  <a:cubicBezTo>
                    <a:pt x="180617" y="16937"/>
                    <a:pt x="180617" y="16937"/>
                    <a:pt x="180617" y="16937"/>
                  </a:cubicBezTo>
                  <a:lnTo>
                    <a:pt x="180617" y="14126"/>
                  </a:lnTo>
                  <a:cubicBezTo>
                    <a:pt x="180617" y="6308"/>
                    <a:pt x="186926" y="0"/>
                    <a:pt x="194743" y="0"/>
                  </a:cubicBezTo>
                  <a:cubicBezTo>
                    <a:pt x="202560" y="0"/>
                    <a:pt x="208869" y="6308"/>
                    <a:pt x="208869" y="14126"/>
                  </a:cubicBezTo>
                  <a:lnTo>
                    <a:pt x="208869" y="16937"/>
                  </a:lnTo>
                  <a:cubicBezTo>
                    <a:pt x="208869" y="24720"/>
                    <a:pt x="202526" y="31029"/>
                    <a:pt x="194743" y="31029"/>
                  </a:cubicBezTo>
                  <a:close/>
                  <a:moveTo>
                    <a:pt x="14126" y="1230892"/>
                  </a:moveTo>
                  <a:cubicBezTo>
                    <a:pt x="6343" y="1230892"/>
                    <a:pt x="0" y="1224617"/>
                    <a:pt x="0" y="1216834"/>
                  </a:cubicBezTo>
                  <a:cubicBezTo>
                    <a:pt x="0" y="1216800"/>
                    <a:pt x="0" y="1216800"/>
                    <a:pt x="0" y="1216800"/>
                  </a:cubicBezTo>
                  <a:lnTo>
                    <a:pt x="0" y="1213989"/>
                  </a:lnTo>
                  <a:cubicBezTo>
                    <a:pt x="0" y="1206172"/>
                    <a:pt x="6308" y="1199863"/>
                    <a:pt x="14126" y="1199863"/>
                  </a:cubicBezTo>
                  <a:cubicBezTo>
                    <a:pt x="21943" y="1199863"/>
                    <a:pt x="28251" y="1206172"/>
                    <a:pt x="28251" y="1213989"/>
                  </a:cubicBezTo>
                  <a:lnTo>
                    <a:pt x="28251" y="1216800"/>
                  </a:lnTo>
                  <a:cubicBezTo>
                    <a:pt x="28251" y="1224583"/>
                    <a:pt x="21909" y="1230892"/>
                    <a:pt x="14126" y="1230892"/>
                  </a:cubicBezTo>
                  <a:close/>
                  <a:moveTo>
                    <a:pt x="14126" y="1030903"/>
                  </a:moveTo>
                  <a:cubicBezTo>
                    <a:pt x="6343" y="1030937"/>
                    <a:pt x="34" y="1024663"/>
                    <a:pt x="0" y="1016880"/>
                  </a:cubicBezTo>
                  <a:cubicBezTo>
                    <a:pt x="0" y="1016846"/>
                    <a:pt x="0" y="1016846"/>
                    <a:pt x="0" y="1016812"/>
                  </a:cubicBezTo>
                  <a:lnTo>
                    <a:pt x="0" y="1014000"/>
                  </a:lnTo>
                  <a:cubicBezTo>
                    <a:pt x="0" y="1006183"/>
                    <a:pt x="6308" y="999874"/>
                    <a:pt x="14126" y="999874"/>
                  </a:cubicBezTo>
                  <a:cubicBezTo>
                    <a:pt x="21943" y="999874"/>
                    <a:pt x="28251" y="1006183"/>
                    <a:pt x="28251" y="1014000"/>
                  </a:cubicBezTo>
                  <a:lnTo>
                    <a:pt x="28251" y="1016812"/>
                  </a:lnTo>
                  <a:cubicBezTo>
                    <a:pt x="28251" y="1024594"/>
                    <a:pt x="21943" y="1030903"/>
                    <a:pt x="14160" y="1030903"/>
                  </a:cubicBezTo>
                  <a:cubicBezTo>
                    <a:pt x="14126" y="1030903"/>
                    <a:pt x="14126" y="1030903"/>
                    <a:pt x="14126" y="1030903"/>
                  </a:cubicBezTo>
                  <a:close/>
                  <a:moveTo>
                    <a:pt x="14126" y="830914"/>
                  </a:moveTo>
                  <a:cubicBezTo>
                    <a:pt x="6377" y="830949"/>
                    <a:pt x="34" y="824674"/>
                    <a:pt x="0" y="816926"/>
                  </a:cubicBezTo>
                  <a:cubicBezTo>
                    <a:pt x="0" y="816892"/>
                    <a:pt x="0" y="816892"/>
                    <a:pt x="0" y="816857"/>
                  </a:cubicBezTo>
                  <a:lnTo>
                    <a:pt x="0" y="814012"/>
                  </a:lnTo>
                  <a:cubicBezTo>
                    <a:pt x="0" y="806194"/>
                    <a:pt x="6308" y="799886"/>
                    <a:pt x="14126" y="799886"/>
                  </a:cubicBezTo>
                  <a:cubicBezTo>
                    <a:pt x="21943" y="799886"/>
                    <a:pt x="28251" y="806194"/>
                    <a:pt x="28251" y="814012"/>
                  </a:cubicBezTo>
                  <a:lnTo>
                    <a:pt x="28251" y="816857"/>
                  </a:lnTo>
                  <a:cubicBezTo>
                    <a:pt x="28217" y="824640"/>
                    <a:pt x="21909" y="830949"/>
                    <a:pt x="14126" y="830914"/>
                  </a:cubicBezTo>
                  <a:close/>
                  <a:moveTo>
                    <a:pt x="14126" y="630960"/>
                  </a:moveTo>
                  <a:cubicBezTo>
                    <a:pt x="6343" y="630960"/>
                    <a:pt x="0" y="624686"/>
                    <a:pt x="0" y="616903"/>
                  </a:cubicBezTo>
                  <a:cubicBezTo>
                    <a:pt x="0" y="616869"/>
                    <a:pt x="0" y="616869"/>
                    <a:pt x="0" y="616869"/>
                  </a:cubicBezTo>
                  <a:lnTo>
                    <a:pt x="0" y="614057"/>
                  </a:lnTo>
                  <a:cubicBezTo>
                    <a:pt x="0" y="606240"/>
                    <a:pt x="6308" y="599931"/>
                    <a:pt x="14126" y="599931"/>
                  </a:cubicBezTo>
                  <a:cubicBezTo>
                    <a:pt x="21943" y="599931"/>
                    <a:pt x="28251" y="606240"/>
                    <a:pt x="28251" y="614057"/>
                  </a:cubicBezTo>
                  <a:lnTo>
                    <a:pt x="28251" y="616869"/>
                  </a:lnTo>
                  <a:cubicBezTo>
                    <a:pt x="28251" y="624652"/>
                    <a:pt x="21909" y="630960"/>
                    <a:pt x="14126" y="630960"/>
                  </a:cubicBezTo>
                  <a:close/>
                  <a:moveTo>
                    <a:pt x="14126" y="430971"/>
                  </a:moveTo>
                  <a:cubicBezTo>
                    <a:pt x="6343" y="430971"/>
                    <a:pt x="0" y="424697"/>
                    <a:pt x="0" y="416914"/>
                  </a:cubicBezTo>
                  <a:cubicBezTo>
                    <a:pt x="0" y="416880"/>
                    <a:pt x="0" y="416880"/>
                    <a:pt x="0" y="416880"/>
                  </a:cubicBezTo>
                  <a:cubicBezTo>
                    <a:pt x="0" y="409097"/>
                    <a:pt x="6308" y="401383"/>
                    <a:pt x="14126" y="401383"/>
                  </a:cubicBezTo>
                  <a:cubicBezTo>
                    <a:pt x="21943" y="401383"/>
                    <a:pt x="28251" y="406286"/>
                    <a:pt x="28251" y="414069"/>
                  </a:cubicBezTo>
                  <a:lnTo>
                    <a:pt x="28251" y="416880"/>
                  </a:lnTo>
                  <a:cubicBezTo>
                    <a:pt x="28251" y="424663"/>
                    <a:pt x="21909" y="430971"/>
                    <a:pt x="14126" y="430971"/>
                  </a:cubicBezTo>
                  <a:close/>
                  <a:moveTo>
                    <a:pt x="14126" y="230983"/>
                  </a:moveTo>
                  <a:cubicBezTo>
                    <a:pt x="6377" y="231017"/>
                    <a:pt x="34" y="224743"/>
                    <a:pt x="0" y="216994"/>
                  </a:cubicBezTo>
                  <a:cubicBezTo>
                    <a:pt x="0" y="216960"/>
                    <a:pt x="0" y="216960"/>
                    <a:pt x="0" y="216926"/>
                  </a:cubicBezTo>
                  <a:lnTo>
                    <a:pt x="0" y="214080"/>
                  </a:lnTo>
                  <a:cubicBezTo>
                    <a:pt x="0" y="206263"/>
                    <a:pt x="6308" y="199955"/>
                    <a:pt x="14126" y="199955"/>
                  </a:cubicBezTo>
                  <a:cubicBezTo>
                    <a:pt x="21943" y="199955"/>
                    <a:pt x="28251" y="206263"/>
                    <a:pt x="28251" y="214080"/>
                  </a:cubicBezTo>
                  <a:lnTo>
                    <a:pt x="28251" y="216926"/>
                  </a:lnTo>
                  <a:cubicBezTo>
                    <a:pt x="28217" y="224709"/>
                    <a:pt x="21909" y="231017"/>
                    <a:pt x="14126" y="230983"/>
                  </a:cubicBezTo>
                  <a:close/>
                  <a:moveTo>
                    <a:pt x="14126" y="31029"/>
                  </a:moveTo>
                  <a:cubicBezTo>
                    <a:pt x="6343" y="31029"/>
                    <a:pt x="0" y="24754"/>
                    <a:pt x="0" y="16971"/>
                  </a:cubicBezTo>
                  <a:cubicBezTo>
                    <a:pt x="0" y="16937"/>
                    <a:pt x="0" y="16937"/>
                    <a:pt x="0" y="16937"/>
                  </a:cubicBezTo>
                  <a:lnTo>
                    <a:pt x="0" y="14126"/>
                  </a:lnTo>
                  <a:cubicBezTo>
                    <a:pt x="0" y="6308"/>
                    <a:pt x="6308" y="0"/>
                    <a:pt x="14126" y="0"/>
                  </a:cubicBezTo>
                  <a:cubicBezTo>
                    <a:pt x="21943" y="0"/>
                    <a:pt x="28251" y="6308"/>
                    <a:pt x="28251" y="14126"/>
                  </a:cubicBezTo>
                  <a:lnTo>
                    <a:pt x="28251" y="16937"/>
                  </a:lnTo>
                  <a:cubicBezTo>
                    <a:pt x="28251" y="24720"/>
                    <a:pt x="21909" y="31029"/>
                    <a:pt x="14126" y="31029"/>
                  </a:cubicBezTo>
                  <a:close/>
                  <a:moveTo>
                    <a:pt x="555977" y="1230892"/>
                  </a:moveTo>
                  <a:cubicBezTo>
                    <a:pt x="548194" y="1230892"/>
                    <a:pt x="541852" y="1224617"/>
                    <a:pt x="541852" y="1216834"/>
                  </a:cubicBezTo>
                  <a:cubicBezTo>
                    <a:pt x="541852" y="1216800"/>
                    <a:pt x="541852" y="1216800"/>
                    <a:pt x="541852" y="1216800"/>
                  </a:cubicBezTo>
                  <a:lnTo>
                    <a:pt x="541852" y="1213989"/>
                  </a:lnTo>
                  <a:cubicBezTo>
                    <a:pt x="541852" y="1206172"/>
                    <a:pt x="548160" y="1199863"/>
                    <a:pt x="555977" y="1199863"/>
                  </a:cubicBezTo>
                  <a:cubicBezTo>
                    <a:pt x="563794" y="1199863"/>
                    <a:pt x="570103" y="1206172"/>
                    <a:pt x="570103" y="1213989"/>
                  </a:cubicBezTo>
                  <a:lnTo>
                    <a:pt x="570103" y="1216800"/>
                  </a:lnTo>
                  <a:cubicBezTo>
                    <a:pt x="570103" y="1224583"/>
                    <a:pt x="563794" y="1230892"/>
                    <a:pt x="556012" y="1230892"/>
                  </a:cubicBezTo>
                  <a:cubicBezTo>
                    <a:pt x="555977" y="1230892"/>
                    <a:pt x="555977" y="1230892"/>
                    <a:pt x="555977" y="1230892"/>
                  </a:cubicBezTo>
                  <a:close/>
                  <a:moveTo>
                    <a:pt x="555977" y="1030903"/>
                  </a:moveTo>
                  <a:cubicBezTo>
                    <a:pt x="548194" y="1030937"/>
                    <a:pt x="541886" y="1024663"/>
                    <a:pt x="541852" y="1016880"/>
                  </a:cubicBezTo>
                  <a:cubicBezTo>
                    <a:pt x="541852" y="1016846"/>
                    <a:pt x="541852" y="1016846"/>
                    <a:pt x="541852" y="1016812"/>
                  </a:cubicBezTo>
                  <a:lnTo>
                    <a:pt x="541852" y="1014000"/>
                  </a:lnTo>
                  <a:cubicBezTo>
                    <a:pt x="541852" y="1006183"/>
                    <a:pt x="548160" y="999874"/>
                    <a:pt x="555977" y="999874"/>
                  </a:cubicBezTo>
                  <a:cubicBezTo>
                    <a:pt x="563794" y="999874"/>
                    <a:pt x="570103" y="1006183"/>
                    <a:pt x="570103" y="1014000"/>
                  </a:cubicBezTo>
                  <a:lnTo>
                    <a:pt x="570103" y="1016812"/>
                  </a:lnTo>
                  <a:cubicBezTo>
                    <a:pt x="570103" y="1024594"/>
                    <a:pt x="563828" y="1030903"/>
                    <a:pt x="556046" y="1030903"/>
                  </a:cubicBezTo>
                  <a:cubicBezTo>
                    <a:pt x="556012" y="1030903"/>
                    <a:pt x="556012" y="1030903"/>
                    <a:pt x="555977" y="1030903"/>
                  </a:cubicBezTo>
                  <a:close/>
                  <a:moveTo>
                    <a:pt x="555977" y="830914"/>
                  </a:moveTo>
                  <a:cubicBezTo>
                    <a:pt x="548229" y="830949"/>
                    <a:pt x="541886" y="824674"/>
                    <a:pt x="541852" y="816926"/>
                  </a:cubicBezTo>
                  <a:cubicBezTo>
                    <a:pt x="541852" y="816892"/>
                    <a:pt x="541852" y="816892"/>
                    <a:pt x="541852" y="816857"/>
                  </a:cubicBezTo>
                  <a:lnTo>
                    <a:pt x="541852" y="814012"/>
                  </a:lnTo>
                  <a:cubicBezTo>
                    <a:pt x="541852" y="806194"/>
                    <a:pt x="548160" y="799886"/>
                    <a:pt x="555977" y="799886"/>
                  </a:cubicBezTo>
                  <a:cubicBezTo>
                    <a:pt x="563794" y="799886"/>
                    <a:pt x="570103" y="806194"/>
                    <a:pt x="570103" y="814012"/>
                  </a:cubicBezTo>
                  <a:lnTo>
                    <a:pt x="570103" y="816857"/>
                  </a:lnTo>
                  <a:cubicBezTo>
                    <a:pt x="570103" y="824606"/>
                    <a:pt x="563794" y="830914"/>
                    <a:pt x="556046" y="830914"/>
                  </a:cubicBezTo>
                  <a:cubicBezTo>
                    <a:pt x="556012" y="830914"/>
                    <a:pt x="556012" y="830914"/>
                    <a:pt x="555977" y="830914"/>
                  </a:cubicBezTo>
                  <a:close/>
                  <a:moveTo>
                    <a:pt x="555977" y="630960"/>
                  </a:moveTo>
                  <a:cubicBezTo>
                    <a:pt x="548194" y="630960"/>
                    <a:pt x="541852" y="624686"/>
                    <a:pt x="541852" y="616903"/>
                  </a:cubicBezTo>
                  <a:cubicBezTo>
                    <a:pt x="541852" y="616869"/>
                    <a:pt x="541852" y="616869"/>
                    <a:pt x="541852" y="616869"/>
                  </a:cubicBezTo>
                  <a:lnTo>
                    <a:pt x="541852" y="614057"/>
                  </a:lnTo>
                  <a:cubicBezTo>
                    <a:pt x="541852" y="606240"/>
                    <a:pt x="548160" y="599931"/>
                    <a:pt x="555977" y="599931"/>
                  </a:cubicBezTo>
                  <a:cubicBezTo>
                    <a:pt x="563794" y="599931"/>
                    <a:pt x="570103" y="606240"/>
                    <a:pt x="570103" y="614057"/>
                  </a:cubicBezTo>
                  <a:lnTo>
                    <a:pt x="570103" y="616869"/>
                  </a:lnTo>
                  <a:cubicBezTo>
                    <a:pt x="570103" y="624652"/>
                    <a:pt x="563794" y="630960"/>
                    <a:pt x="556012" y="630960"/>
                  </a:cubicBezTo>
                  <a:cubicBezTo>
                    <a:pt x="555977" y="630960"/>
                    <a:pt x="555977" y="630960"/>
                    <a:pt x="555977" y="630960"/>
                  </a:cubicBezTo>
                  <a:close/>
                  <a:moveTo>
                    <a:pt x="555977" y="430971"/>
                  </a:moveTo>
                  <a:cubicBezTo>
                    <a:pt x="548194" y="430971"/>
                    <a:pt x="541852" y="424697"/>
                    <a:pt x="541852" y="416914"/>
                  </a:cubicBezTo>
                  <a:cubicBezTo>
                    <a:pt x="541852" y="416880"/>
                    <a:pt x="541852" y="416880"/>
                    <a:pt x="541852" y="416880"/>
                  </a:cubicBezTo>
                  <a:cubicBezTo>
                    <a:pt x="541852" y="409097"/>
                    <a:pt x="548160" y="401383"/>
                    <a:pt x="555977" y="401383"/>
                  </a:cubicBezTo>
                  <a:cubicBezTo>
                    <a:pt x="563794" y="401383"/>
                    <a:pt x="570103" y="406286"/>
                    <a:pt x="570103" y="414069"/>
                  </a:cubicBezTo>
                  <a:lnTo>
                    <a:pt x="570103" y="416880"/>
                  </a:lnTo>
                  <a:cubicBezTo>
                    <a:pt x="570103" y="424663"/>
                    <a:pt x="563794" y="430971"/>
                    <a:pt x="556012" y="430971"/>
                  </a:cubicBezTo>
                  <a:cubicBezTo>
                    <a:pt x="555977" y="430971"/>
                    <a:pt x="555977" y="430971"/>
                    <a:pt x="555977" y="430971"/>
                  </a:cubicBezTo>
                  <a:close/>
                  <a:moveTo>
                    <a:pt x="555977" y="230983"/>
                  </a:moveTo>
                  <a:cubicBezTo>
                    <a:pt x="548229" y="231017"/>
                    <a:pt x="541886" y="224743"/>
                    <a:pt x="541852" y="216994"/>
                  </a:cubicBezTo>
                  <a:cubicBezTo>
                    <a:pt x="541852" y="216960"/>
                    <a:pt x="541852" y="216960"/>
                    <a:pt x="541852" y="216926"/>
                  </a:cubicBezTo>
                  <a:lnTo>
                    <a:pt x="541852" y="214080"/>
                  </a:lnTo>
                  <a:cubicBezTo>
                    <a:pt x="541852" y="206263"/>
                    <a:pt x="548160" y="199955"/>
                    <a:pt x="555977" y="199955"/>
                  </a:cubicBezTo>
                  <a:cubicBezTo>
                    <a:pt x="563794" y="199955"/>
                    <a:pt x="570103" y="206263"/>
                    <a:pt x="570103" y="214080"/>
                  </a:cubicBezTo>
                  <a:lnTo>
                    <a:pt x="570103" y="216926"/>
                  </a:lnTo>
                  <a:cubicBezTo>
                    <a:pt x="570103" y="224674"/>
                    <a:pt x="563794" y="230983"/>
                    <a:pt x="556046" y="230983"/>
                  </a:cubicBezTo>
                  <a:cubicBezTo>
                    <a:pt x="556012" y="230983"/>
                    <a:pt x="556012" y="230983"/>
                    <a:pt x="555977" y="230983"/>
                  </a:cubicBezTo>
                  <a:close/>
                  <a:moveTo>
                    <a:pt x="555977" y="31029"/>
                  </a:moveTo>
                  <a:cubicBezTo>
                    <a:pt x="548194" y="31029"/>
                    <a:pt x="541852" y="24754"/>
                    <a:pt x="541852" y="16971"/>
                  </a:cubicBezTo>
                  <a:cubicBezTo>
                    <a:pt x="541852" y="16937"/>
                    <a:pt x="541852" y="16937"/>
                    <a:pt x="541852" y="16937"/>
                  </a:cubicBezTo>
                  <a:lnTo>
                    <a:pt x="541852" y="14126"/>
                  </a:lnTo>
                  <a:cubicBezTo>
                    <a:pt x="541852" y="6308"/>
                    <a:pt x="548160" y="0"/>
                    <a:pt x="555977" y="0"/>
                  </a:cubicBezTo>
                  <a:cubicBezTo>
                    <a:pt x="563794" y="0"/>
                    <a:pt x="570103" y="6308"/>
                    <a:pt x="570103" y="14126"/>
                  </a:cubicBezTo>
                  <a:lnTo>
                    <a:pt x="570103" y="16937"/>
                  </a:lnTo>
                  <a:cubicBezTo>
                    <a:pt x="570103" y="24720"/>
                    <a:pt x="563794" y="31029"/>
                    <a:pt x="556012" y="31029"/>
                  </a:cubicBezTo>
                  <a:cubicBezTo>
                    <a:pt x="555977" y="31029"/>
                    <a:pt x="555977" y="31029"/>
                    <a:pt x="555977" y="31029"/>
                  </a:cubicBezTo>
                  <a:close/>
                  <a:moveTo>
                    <a:pt x="736594" y="1230892"/>
                  </a:moveTo>
                  <a:cubicBezTo>
                    <a:pt x="728811" y="1230892"/>
                    <a:pt x="722469" y="1224617"/>
                    <a:pt x="722469" y="1216834"/>
                  </a:cubicBezTo>
                  <a:cubicBezTo>
                    <a:pt x="722469" y="1216800"/>
                    <a:pt x="722469" y="1216800"/>
                    <a:pt x="722469" y="1216800"/>
                  </a:cubicBezTo>
                  <a:lnTo>
                    <a:pt x="722469" y="1213989"/>
                  </a:lnTo>
                  <a:cubicBezTo>
                    <a:pt x="722469" y="1206172"/>
                    <a:pt x="728777" y="1199863"/>
                    <a:pt x="736594" y="1199863"/>
                  </a:cubicBezTo>
                  <a:cubicBezTo>
                    <a:pt x="744411" y="1199863"/>
                    <a:pt x="750720" y="1206172"/>
                    <a:pt x="750720" y="1213989"/>
                  </a:cubicBezTo>
                  <a:lnTo>
                    <a:pt x="750720" y="1216800"/>
                  </a:lnTo>
                  <a:cubicBezTo>
                    <a:pt x="750720" y="1224583"/>
                    <a:pt x="744411" y="1230892"/>
                    <a:pt x="736629" y="1230892"/>
                  </a:cubicBezTo>
                  <a:cubicBezTo>
                    <a:pt x="736594" y="1230892"/>
                    <a:pt x="736594" y="1230892"/>
                    <a:pt x="736594" y="1230892"/>
                  </a:cubicBezTo>
                  <a:close/>
                  <a:moveTo>
                    <a:pt x="736594" y="1030903"/>
                  </a:moveTo>
                  <a:cubicBezTo>
                    <a:pt x="728811" y="1030937"/>
                    <a:pt x="722503" y="1024663"/>
                    <a:pt x="722469" y="1016880"/>
                  </a:cubicBezTo>
                  <a:cubicBezTo>
                    <a:pt x="722469" y="1016846"/>
                    <a:pt x="722469" y="1016846"/>
                    <a:pt x="722469" y="1016812"/>
                  </a:cubicBezTo>
                  <a:lnTo>
                    <a:pt x="722469" y="1014000"/>
                  </a:lnTo>
                  <a:cubicBezTo>
                    <a:pt x="722469" y="1006183"/>
                    <a:pt x="728777" y="999874"/>
                    <a:pt x="736594" y="999874"/>
                  </a:cubicBezTo>
                  <a:cubicBezTo>
                    <a:pt x="744411" y="999874"/>
                    <a:pt x="750720" y="1006183"/>
                    <a:pt x="750720" y="1014000"/>
                  </a:cubicBezTo>
                  <a:lnTo>
                    <a:pt x="750720" y="1016812"/>
                  </a:lnTo>
                  <a:cubicBezTo>
                    <a:pt x="750720" y="1024594"/>
                    <a:pt x="744446" y="1030903"/>
                    <a:pt x="736663" y="1030903"/>
                  </a:cubicBezTo>
                  <a:cubicBezTo>
                    <a:pt x="736629" y="1030903"/>
                    <a:pt x="736629" y="1030903"/>
                    <a:pt x="736594" y="1030903"/>
                  </a:cubicBezTo>
                  <a:close/>
                  <a:moveTo>
                    <a:pt x="736594" y="830914"/>
                  </a:moveTo>
                  <a:cubicBezTo>
                    <a:pt x="728846" y="830949"/>
                    <a:pt x="722503" y="824674"/>
                    <a:pt x="722469" y="816926"/>
                  </a:cubicBezTo>
                  <a:cubicBezTo>
                    <a:pt x="722469" y="816892"/>
                    <a:pt x="722469" y="816892"/>
                    <a:pt x="722469" y="816857"/>
                  </a:cubicBezTo>
                  <a:lnTo>
                    <a:pt x="722469" y="814012"/>
                  </a:lnTo>
                  <a:cubicBezTo>
                    <a:pt x="722469" y="806194"/>
                    <a:pt x="728777" y="799886"/>
                    <a:pt x="736594" y="799886"/>
                  </a:cubicBezTo>
                  <a:cubicBezTo>
                    <a:pt x="744411" y="799886"/>
                    <a:pt x="750720" y="806194"/>
                    <a:pt x="750720" y="814012"/>
                  </a:cubicBezTo>
                  <a:lnTo>
                    <a:pt x="750720" y="816857"/>
                  </a:lnTo>
                  <a:cubicBezTo>
                    <a:pt x="750720" y="824606"/>
                    <a:pt x="744411" y="830914"/>
                    <a:pt x="736663" y="830914"/>
                  </a:cubicBezTo>
                  <a:cubicBezTo>
                    <a:pt x="736629" y="830914"/>
                    <a:pt x="736629" y="830914"/>
                    <a:pt x="736594" y="830914"/>
                  </a:cubicBezTo>
                  <a:close/>
                  <a:moveTo>
                    <a:pt x="736594" y="630960"/>
                  </a:moveTo>
                  <a:cubicBezTo>
                    <a:pt x="728811" y="630960"/>
                    <a:pt x="722469" y="624686"/>
                    <a:pt x="722469" y="616903"/>
                  </a:cubicBezTo>
                  <a:cubicBezTo>
                    <a:pt x="722469" y="616869"/>
                    <a:pt x="722469" y="616869"/>
                    <a:pt x="722469" y="616869"/>
                  </a:cubicBezTo>
                  <a:lnTo>
                    <a:pt x="722469" y="614057"/>
                  </a:lnTo>
                  <a:cubicBezTo>
                    <a:pt x="722469" y="606240"/>
                    <a:pt x="728777" y="599931"/>
                    <a:pt x="736594" y="599931"/>
                  </a:cubicBezTo>
                  <a:cubicBezTo>
                    <a:pt x="744411" y="599931"/>
                    <a:pt x="750720" y="606240"/>
                    <a:pt x="750720" y="614057"/>
                  </a:cubicBezTo>
                  <a:lnTo>
                    <a:pt x="750720" y="616869"/>
                  </a:lnTo>
                  <a:cubicBezTo>
                    <a:pt x="750720" y="624652"/>
                    <a:pt x="744411" y="630960"/>
                    <a:pt x="736629" y="630960"/>
                  </a:cubicBezTo>
                  <a:cubicBezTo>
                    <a:pt x="736594" y="630960"/>
                    <a:pt x="736594" y="630960"/>
                    <a:pt x="736594" y="630960"/>
                  </a:cubicBezTo>
                  <a:close/>
                  <a:moveTo>
                    <a:pt x="736594" y="430971"/>
                  </a:moveTo>
                  <a:cubicBezTo>
                    <a:pt x="728811" y="430971"/>
                    <a:pt x="722469" y="424697"/>
                    <a:pt x="722469" y="416914"/>
                  </a:cubicBezTo>
                  <a:cubicBezTo>
                    <a:pt x="722469" y="416880"/>
                    <a:pt x="722469" y="416880"/>
                    <a:pt x="722469" y="416880"/>
                  </a:cubicBezTo>
                  <a:cubicBezTo>
                    <a:pt x="722469" y="409097"/>
                    <a:pt x="728777" y="401383"/>
                    <a:pt x="736594" y="401383"/>
                  </a:cubicBezTo>
                  <a:cubicBezTo>
                    <a:pt x="744411" y="401383"/>
                    <a:pt x="750720" y="406286"/>
                    <a:pt x="750720" y="414069"/>
                  </a:cubicBezTo>
                  <a:lnTo>
                    <a:pt x="750720" y="416880"/>
                  </a:lnTo>
                  <a:cubicBezTo>
                    <a:pt x="750720" y="424663"/>
                    <a:pt x="744411" y="430971"/>
                    <a:pt x="736629" y="430971"/>
                  </a:cubicBezTo>
                  <a:cubicBezTo>
                    <a:pt x="736594" y="430971"/>
                    <a:pt x="736594" y="430971"/>
                    <a:pt x="736594" y="430971"/>
                  </a:cubicBezTo>
                  <a:close/>
                  <a:moveTo>
                    <a:pt x="736594" y="230983"/>
                  </a:moveTo>
                  <a:cubicBezTo>
                    <a:pt x="728846" y="231017"/>
                    <a:pt x="722503" y="224743"/>
                    <a:pt x="722469" y="216994"/>
                  </a:cubicBezTo>
                  <a:cubicBezTo>
                    <a:pt x="722469" y="216960"/>
                    <a:pt x="722469" y="216960"/>
                    <a:pt x="722469" y="216926"/>
                  </a:cubicBezTo>
                  <a:lnTo>
                    <a:pt x="722469" y="214080"/>
                  </a:lnTo>
                  <a:cubicBezTo>
                    <a:pt x="722469" y="206263"/>
                    <a:pt x="728777" y="199955"/>
                    <a:pt x="736594" y="199955"/>
                  </a:cubicBezTo>
                  <a:cubicBezTo>
                    <a:pt x="744411" y="199955"/>
                    <a:pt x="750720" y="206263"/>
                    <a:pt x="750720" y="214080"/>
                  </a:cubicBezTo>
                  <a:lnTo>
                    <a:pt x="750720" y="216926"/>
                  </a:lnTo>
                  <a:cubicBezTo>
                    <a:pt x="750720" y="224674"/>
                    <a:pt x="744411" y="230983"/>
                    <a:pt x="736663" y="230983"/>
                  </a:cubicBezTo>
                  <a:cubicBezTo>
                    <a:pt x="736629" y="230983"/>
                    <a:pt x="736629" y="230983"/>
                    <a:pt x="736594" y="230983"/>
                  </a:cubicBezTo>
                  <a:close/>
                  <a:moveTo>
                    <a:pt x="736594" y="31029"/>
                  </a:moveTo>
                  <a:cubicBezTo>
                    <a:pt x="728811" y="31029"/>
                    <a:pt x="722469" y="24754"/>
                    <a:pt x="722469" y="16971"/>
                  </a:cubicBezTo>
                  <a:cubicBezTo>
                    <a:pt x="722469" y="16937"/>
                    <a:pt x="722469" y="16937"/>
                    <a:pt x="722469" y="16937"/>
                  </a:cubicBezTo>
                  <a:lnTo>
                    <a:pt x="722469" y="14126"/>
                  </a:lnTo>
                  <a:cubicBezTo>
                    <a:pt x="722469" y="6308"/>
                    <a:pt x="728777" y="0"/>
                    <a:pt x="736594" y="0"/>
                  </a:cubicBezTo>
                  <a:cubicBezTo>
                    <a:pt x="744411" y="0"/>
                    <a:pt x="750720" y="6308"/>
                    <a:pt x="750720" y="14126"/>
                  </a:cubicBezTo>
                  <a:lnTo>
                    <a:pt x="750720" y="16937"/>
                  </a:lnTo>
                  <a:cubicBezTo>
                    <a:pt x="750720" y="24720"/>
                    <a:pt x="744411" y="31029"/>
                    <a:pt x="736629" y="31029"/>
                  </a:cubicBezTo>
                  <a:cubicBezTo>
                    <a:pt x="736594" y="31029"/>
                    <a:pt x="736594" y="31029"/>
                    <a:pt x="736594" y="31029"/>
                  </a:cubicBezTo>
                  <a:close/>
                  <a:moveTo>
                    <a:pt x="917212" y="1230892"/>
                  </a:moveTo>
                  <a:cubicBezTo>
                    <a:pt x="909429" y="1230892"/>
                    <a:pt x="903086" y="1224617"/>
                    <a:pt x="903086" y="1216834"/>
                  </a:cubicBezTo>
                  <a:cubicBezTo>
                    <a:pt x="903086" y="1216800"/>
                    <a:pt x="903086" y="1216800"/>
                    <a:pt x="903086" y="1216800"/>
                  </a:cubicBezTo>
                  <a:lnTo>
                    <a:pt x="903086" y="1213989"/>
                  </a:lnTo>
                  <a:cubicBezTo>
                    <a:pt x="903086" y="1206206"/>
                    <a:pt x="909394" y="1199863"/>
                    <a:pt x="917212" y="1199863"/>
                  </a:cubicBezTo>
                  <a:cubicBezTo>
                    <a:pt x="924994" y="1199863"/>
                    <a:pt x="931303" y="1206206"/>
                    <a:pt x="931303" y="1213989"/>
                  </a:cubicBezTo>
                  <a:lnTo>
                    <a:pt x="931303" y="1216800"/>
                  </a:lnTo>
                  <a:cubicBezTo>
                    <a:pt x="931303" y="1224583"/>
                    <a:pt x="924994" y="1230892"/>
                    <a:pt x="917212" y="1230892"/>
                  </a:cubicBezTo>
                  <a:close/>
                  <a:moveTo>
                    <a:pt x="917212" y="1030903"/>
                  </a:moveTo>
                  <a:cubicBezTo>
                    <a:pt x="909429" y="1030937"/>
                    <a:pt x="903120" y="1024663"/>
                    <a:pt x="903086" y="1016880"/>
                  </a:cubicBezTo>
                  <a:cubicBezTo>
                    <a:pt x="903086" y="1016846"/>
                    <a:pt x="903086" y="1016846"/>
                    <a:pt x="903086" y="1016812"/>
                  </a:cubicBezTo>
                  <a:lnTo>
                    <a:pt x="903086" y="1014000"/>
                  </a:lnTo>
                  <a:cubicBezTo>
                    <a:pt x="903086" y="1006217"/>
                    <a:pt x="909394" y="999874"/>
                    <a:pt x="917212" y="999874"/>
                  </a:cubicBezTo>
                  <a:cubicBezTo>
                    <a:pt x="924994" y="999874"/>
                    <a:pt x="931303" y="1006217"/>
                    <a:pt x="931303" y="1014000"/>
                  </a:cubicBezTo>
                  <a:lnTo>
                    <a:pt x="931303" y="1016812"/>
                  </a:lnTo>
                  <a:cubicBezTo>
                    <a:pt x="931337" y="1024560"/>
                    <a:pt x="925029" y="1030869"/>
                    <a:pt x="917280" y="1030903"/>
                  </a:cubicBezTo>
                  <a:cubicBezTo>
                    <a:pt x="917246" y="1030903"/>
                    <a:pt x="917246" y="1030903"/>
                    <a:pt x="917212" y="1030903"/>
                  </a:cubicBezTo>
                  <a:close/>
                  <a:moveTo>
                    <a:pt x="917212" y="830914"/>
                  </a:moveTo>
                  <a:cubicBezTo>
                    <a:pt x="909463" y="830949"/>
                    <a:pt x="903120" y="824674"/>
                    <a:pt x="903086" y="816926"/>
                  </a:cubicBezTo>
                  <a:cubicBezTo>
                    <a:pt x="903086" y="816892"/>
                    <a:pt x="903086" y="816892"/>
                    <a:pt x="903086" y="816857"/>
                  </a:cubicBezTo>
                  <a:lnTo>
                    <a:pt x="903086" y="814012"/>
                  </a:lnTo>
                  <a:cubicBezTo>
                    <a:pt x="903086" y="806229"/>
                    <a:pt x="909394" y="799920"/>
                    <a:pt x="917212" y="799920"/>
                  </a:cubicBezTo>
                  <a:cubicBezTo>
                    <a:pt x="924994" y="799920"/>
                    <a:pt x="931303" y="806229"/>
                    <a:pt x="931303" y="814012"/>
                  </a:cubicBezTo>
                  <a:lnTo>
                    <a:pt x="931303" y="816857"/>
                  </a:lnTo>
                  <a:cubicBezTo>
                    <a:pt x="931303" y="824606"/>
                    <a:pt x="924994" y="830914"/>
                    <a:pt x="917246" y="830914"/>
                  </a:cubicBezTo>
                  <a:cubicBezTo>
                    <a:pt x="917246" y="830914"/>
                    <a:pt x="917212" y="830914"/>
                    <a:pt x="917212" y="830914"/>
                  </a:cubicBezTo>
                  <a:close/>
                  <a:moveTo>
                    <a:pt x="917212" y="630960"/>
                  </a:moveTo>
                  <a:cubicBezTo>
                    <a:pt x="909429" y="630960"/>
                    <a:pt x="903086" y="624686"/>
                    <a:pt x="903086" y="616903"/>
                  </a:cubicBezTo>
                  <a:cubicBezTo>
                    <a:pt x="903086" y="616869"/>
                    <a:pt x="903086" y="616869"/>
                    <a:pt x="903086" y="616869"/>
                  </a:cubicBezTo>
                  <a:lnTo>
                    <a:pt x="903086" y="614057"/>
                  </a:lnTo>
                  <a:cubicBezTo>
                    <a:pt x="903086" y="606274"/>
                    <a:pt x="909394" y="599931"/>
                    <a:pt x="917212" y="599931"/>
                  </a:cubicBezTo>
                  <a:cubicBezTo>
                    <a:pt x="924994" y="599931"/>
                    <a:pt x="931303" y="606274"/>
                    <a:pt x="931303" y="614057"/>
                  </a:cubicBezTo>
                  <a:lnTo>
                    <a:pt x="931303" y="616869"/>
                  </a:lnTo>
                  <a:cubicBezTo>
                    <a:pt x="931303" y="624652"/>
                    <a:pt x="924994" y="630960"/>
                    <a:pt x="917212" y="630960"/>
                  </a:cubicBezTo>
                  <a:close/>
                  <a:moveTo>
                    <a:pt x="917212" y="430971"/>
                  </a:moveTo>
                  <a:cubicBezTo>
                    <a:pt x="909429" y="430971"/>
                    <a:pt x="903086" y="424697"/>
                    <a:pt x="903086" y="416914"/>
                  </a:cubicBezTo>
                  <a:cubicBezTo>
                    <a:pt x="903086" y="416880"/>
                    <a:pt x="903086" y="416880"/>
                    <a:pt x="903086" y="416880"/>
                  </a:cubicBezTo>
                  <a:cubicBezTo>
                    <a:pt x="903086" y="409097"/>
                    <a:pt x="909394" y="401383"/>
                    <a:pt x="917212" y="401383"/>
                  </a:cubicBezTo>
                  <a:cubicBezTo>
                    <a:pt x="925029" y="401383"/>
                    <a:pt x="931303" y="406286"/>
                    <a:pt x="931303" y="414069"/>
                  </a:cubicBezTo>
                  <a:lnTo>
                    <a:pt x="931303" y="416880"/>
                  </a:lnTo>
                  <a:cubicBezTo>
                    <a:pt x="931303" y="424663"/>
                    <a:pt x="924994" y="430971"/>
                    <a:pt x="917212" y="430971"/>
                  </a:cubicBezTo>
                  <a:close/>
                  <a:moveTo>
                    <a:pt x="917212" y="230983"/>
                  </a:moveTo>
                  <a:cubicBezTo>
                    <a:pt x="909463" y="231017"/>
                    <a:pt x="903120" y="224743"/>
                    <a:pt x="903086" y="216994"/>
                  </a:cubicBezTo>
                  <a:cubicBezTo>
                    <a:pt x="903086" y="216960"/>
                    <a:pt x="903086" y="216960"/>
                    <a:pt x="903086" y="216926"/>
                  </a:cubicBezTo>
                  <a:lnTo>
                    <a:pt x="903086" y="214080"/>
                  </a:lnTo>
                  <a:cubicBezTo>
                    <a:pt x="903086" y="206297"/>
                    <a:pt x="909394" y="199988"/>
                    <a:pt x="917212" y="199988"/>
                  </a:cubicBezTo>
                  <a:cubicBezTo>
                    <a:pt x="924994" y="199988"/>
                    <a:pt x="931303" y="206297"/>
                    <a:pt x="931303" y="214080"/>
                  </a:cubicBezTo>
                  <a:lnTo>
                    <a:pt x="931303" y="216926"/>
                  </a:lnTo>
                  <a:cubicBezTo>
                    <a:pt x="931303" y="224674"/>
                    <a:pt x="924994" y="230983"/>
                    <a:pt x="917246" y="230983"/>
                  </a:cubicBezTo>
                  <a:cubicBezTo>
                    <a:pt x="917246" y="230983"/>
                    <a:pt x="917212" y="230983"/>
                    <a:pt x="917212" y="230983"/>
                  </a:cubicBezTo>
                  <a:close/>
                  <a:moveTo>
                    <a:pt x="917212" y="31029"/>
                  </a:moveTo>
                  <a:cubicBezTo>
                    <a:pt x="909429" y="31029"/>
                    <a:pt x="903086" y="24754"/>
                    <a:pt x="903086" y="16971"/>
                  </a:cubicBezTo>
                  <a:cubicBezTo>
                    <a:pt x="903086" y="16937"/>
                    <a:pt x="903086" y="16937"/>
                    <a:pt x="903086" y="16937"/>
                  </a:cubicBezTo>
                  <a:lnTo>
                    <a:pt x="903086" y="14126"/>
                  </a:lnTo>
                  <a:cubicBezTo>
                    <a:pt x="903086" y="6343"/>
                    <a:pt x="909394" y="0"/>
                    <a:pt x="917212" y="0"/>
                  </a:cubicBezTo>
                  <a:cubicBezTo>
                    <a:pt x="924994" y="0"/>
                    <a:pt x="931303" y="6343"/>
                    <a:pt x="931303" y="14126"/>
                  </a:cubicBezTo>
                  <a:lnTo>
                    <a:pt x="931303" y="16937"/>
                  </a:lnTo>
                  <a:cubicBezTo>
                    <a:pt x="931303" y="24720"/>
                    <a:pt x="924994" y="31029"/>
                    <a:pt x="917212" y="31029"/>
                  </a:cubicBezTo>
                  <a:close/>
                  <a:moveTo>
                    <a:pt x="1097828" y="1230892"/>
                  </a:moveTo>
                  <a:cubicBezTo>
                    <a:pt x="1090046" y="1230892"/>
                    <a:pt x="1083703" y="1224617"/>
                    <a:pt x="1083703" y="1216834"/>
                  </a:cubicBezTo>
                  <a:cubicBezTo>
                    <a:pt x="1083703" y="1216800"/>
                    <a:pt x="1083703" y="1216800"/>
                    <a:pt x="1083703" y="1216800"/>
                  </a:cubicBezTo>
                  <a:lnTo>
                    <a:pt x="1083703" y="1213989"/>
                  </a:lnTo>
                  <a:cubicBezTo>
                    <a:pt x="1083703" y="1206206"/>
                    <a:pt x="1090012" y="1199863"/>
                    <a:pt x="1097794" y="1199863"/>
                  </a:cubicBezTo>
                  <a:cubicBezTo>
                    <a:pt x="1105611" y="1199863"/>
                    <a:pt x="1111920" y="1206206"/>
                    <a:pt x="1111920" y="1213989"/>
                  </a:cubicBezTo>
                  <a:lnTo>
                    <a:pt x="1111920" y="1216800"/>
                  </a:lnTo>
                  <a:cubicBezTo>
                    <a:pt x="1111920" y="1224583"/>
                    <a:pt x="1105611" y="1230892"/>
                    <a:pt x="1097828" y="1230892"/>
                  </a:cubicBezTo>
                  <a:close/>
                  <a:moveTo>
                    <a:pt x="1097828" y="1030903"/>
                  </a:moveTo>
                  <a:cubicBezTo>
                    <a:pt x="1090046" y="1030937"/>
                    <a:pt x="1083737" y="1024663"/>
                    <a:pt x="1083703" y="1016880"/>
                  </a:cubicBezTo>
                  <a:cubicBezTo>
                    <a:pt x="1083703" y="1016846"/>
                    <a:pt x="1083703" y="1016846"/>
                    <a:pt x="1083703" y="1016812"/>
                  </a:cubicBezTo>
                  <a:lnTo>
                    <a:pt x="1083703" y="1014000"/>
                  </a:lnTo>
                  <a:cubicBezTo>
                    <a:pt x="1083703" y="1006217"/>
                    <a:pt x="1090012" y="999874"/>
                    <a:pt x="1097794" y="999874"/>
                  </a:cubicBezTo>
                  <a:cubicBezTo>
                    <a:pt x="1105611" y="999874"/>
                    <a:pt x="1111920" y="1006217"/>
                    <a:pt x="1111920" y="1014000"/>
                  </a:cubicBezTo>
                  <a:lnTo>
                    <a:pt x="1111920" y="1016812"/>
                  </a:lnTo>
                  <a:cubicBezTo>
                    <a:pt x="1111954" y="1024560"/>
                    <a:pt x="1105646" y="1030869"/>
                    <a:pt x="1097897" y="1030903"/>
                  </a:cubicBezTo>
                  <a:cubicBezTo>
                    <a:pt x="1097863" y="1030903"/>
                    <a:pt x="1097863" y="1030903"/>
                    <a:pt x="1097828" y="1030903"/>
                  </a:cubicBezTo>
                  <a:close/>
                  <a:moveTo>
                    <a:pt x="1097828" y="830914"/>
                  </a:moveTo>
                  <a:cubicBezTo>
                    <a:pt x="1090080" y="830949"/>
                    <a:pt x="1083737" y="824674"/>
                    <a:pt x="1083703" y="816926"/>
                  </a:cubicBezTo>
                  <a:cubicBezTo>
                    <a:pt x="1083703" y="816892"/>
                    <a:pt x="1083703" y="816892"/>
                    <a:pt x="1083703" y="816857"/>
                  </a:cubicBezTo>
                  <a:lnTo>
                    <a:pt x="1083703" y="814012"/>
                  </a:lnTo>
                  <a:cubicBezTo>
                    <a:pt x="1083703" y="806229"/>
                    <a:pt x="1090012" y="799920"/>
                    <a:pt x="1097794" y="799920"/>
                  </a:cubicBezTo>
                  <a:cubicBezTo>
                    <a:pt x="1105611" y="799920"/>
                    <a:pt x="1111920" y="806229"/>
                    <a:pt x="1111920" y="814012"/>
                  </a:cubicBezTo>
                  <a:lnTo>
                    <a:pt x="1111920" y="816857"/>
                  </a:lnTo>
                  <a:cubicBezTo>
                    <a:pt x="1111920" y="824606"/>
                    <a:pt x="1105611" y="830914"/>
                    <a:pt x="1097863" y="830914"/>
                  </a:cubicBezTo>
                  <a:cubicBezTo>
                    <a:pt x="1097863" y="830914"/>
                    <a:pt x="1097828" y="830914"/>
                    <a:pt x="1097828" y="830914"/>
                  </a:cubicBezTo>
                  <a:close/>
                  <a:moveTo>
                    <a:pt x="1097828" y="630960"/>
                  </a:moveTo>
                  <a:cubicBezTo>
                    <a:pt x="1090046" y="630960"/>
                    <a:pt x="1083703" y="624686"/>
                    <a:pt x="1083703" y="616903"/>
                  </a:cubicBezTo>
                  <a:cubicBezTo>
                    <a:pt x="1083703" y="616869"/>
                    <a:pt x="1083703" y="616869"/>
                    <a:pt x="1083703" y="616869"/>
                  </a:cubicBezTo>
                  <a:lnTo>
                    <a:pt x="1083703" y="614057"/>
                  </a:lnTo>
                  <a:cubicBezTo>
                    <a:pt x="1083703" y="606274"/>
                    <a:pt x="1090012" y="599931"/>
                    <a:pt x="1097794" y="599931"/>
                  </a:cubicBezTo>
                  <a:cubicBezTo>
                    <a:pt x="1105611" y="599931"/>
                    <a:pt x="1111920" y="606274"/>
                    <a:pt x="1111920" y="614057"/>
                  </a:cubicBezTo>
                  <a:lnTo>
                    <a:pt x="1111920" y="616869"/>
                  </a:lnTo>
                  <a:cubicBezTo>
                    <a:pt x="1111920" y="624652"/>
                    <a:pt x="1105611" y="630960"/>
                    <a:pt x="1097828" y="630960"/>
                  </a:cubicBezTo>
                  <a:close/>
                  <a:moveTo>
                    <a:pt x="1097828" y="430971"/>
                  </a:moveTo>
                  <a:cubicBezTo>
                    <a:pt x="1090046" y="430971"/>
                    <a:pt x="1083703" y="424697"/>
                    <a:pt x="1083703" y="416914"/>
                  </a:cubicBezTo>
                  <a:cubicBezTo>
                    <a:pt x="1083703" y="416880"/>
                    <a:pt x="1083703" y="416880"/>
                    <a:pt x="1083703" y="416880"/>
                  </a:cubicBezTo>
                  <a:cubicBezTo>
                    <a:pt x="1083703" y="409097"/>
                    <a:pt x="1090012" y="401383"/>
                    <a:pt x="1097828" y="401383"/>
                  </a:cubicBezTo>
                  <a:cubicBezTo>
                    <a:pt x="1105646" y="401383"/>
                    <a:pt x="1111920" y="406286"/>
                    <a:pt x="1111920" y="414069"/>
                  </a:cubicBezTo>
                  <a:lnTo>
                    <a:pt x="1111920" y="416880"/>
                  </a:lnTo>
                  <a:cubicBezTo>
                    <a:pt x="1111920" y="424663"/>
                    <a:pt x="1105611" y="430971"/>
                    <a:pt x="1097828" y="430971"/>
                  </a:cubicBezTo>
                  <a:close/>
                  <a:moveTo>
                    <a:pt x="1097828" y="230983"/>
                  </a:moveTo>
                  <a:cubicBezTo>
                    <a:pt x="1090080" y="231017"/>
                    <a:pt x="1083737" y="224743"/>
                    <a:pt x="1083703" y="216994"/>
                  </a:cubicBezTo>
                  <a:cubicBezTo>
                    <a:pt x="1083703" y="216960"/>
                    <a:pt x="1083703" y="216960"/>
                    <a:pt x="1083703" y="216926"/>
                  </a:cubicBezTo>
                  <a:lnTo>
                    <a:pt x="1083703" y="214080"/>
                  </a:lnTo>
                  <a:cubicBezTo>
                    <a:pt x="1083703" y="206297"/>
                    <a:pt x="1090012" y="199988"/>
                    <a:pt x="1097794" y="199988"/>
                  </a:cubicBezTo>
                  <a:cubicBezTo>
                    <a:pt x="1105611" y="199988"/>
                    <a:pt x="1111920" y="206297"/>
                    <a:pt x="1111920" y="214080"/>
                  </a:cubicBezTo>
                  <a:lnTo>
                    <a:pt x="1111920" y="216926"/>
                  </a:lnTo>
                  <a:cubicBezTo>
                    <a:pt x="1111920" y="224674"/>
                    <a:pt x="1105611" y="230983"/>
                    <a:pt x="1097863" y="230983"/>
                  </a:cubicBezTo>
                  <a:cubicBezTo>
                    <a:pt x="1097863" y="230983"/>
                    <a:pt x="1097828" y="230983"/>
                    <a:pt x="1097828" y="230983"/>
                  </a:cubicBezTo>
                  <a:close/>
                  <a:moveTo>
                    <a:pt x="1097828" y="31029"/>
                  </a:moveTo>
                  <a:cubicBezTo>
                    <a:pt x="1090046" y="31029"/>
                    <a:pt x="1083703" y="24754"/>
                    <a:pt x="1083703" y="16971"/>
                  </a:cubicBezTo>
                  <a:cubicBezTo>
                    <a:pt x="1083703" y="16937"/>
                    <a:pt x="1083703" y="16937"/>
                    <a:pt x="1083703" y="16937"/>
                  </a:cubicBezTo>
                  <a:lnTo>
                    <a:pt x="1083703" y="14126"/>
                  </a:lnTo>
                  <a:cubicBezTo>
                    <a:pt x="1083703" y="6343"/>
                    <a:pt x="1090012" y="0"/>
                    <a:pt x="1097794" y="0"/>
                  </a:cubicBezTo>
                  <a:cubicBezTo>
                    <a:pt x="1105611" y="0"/>
                    <a:pt x="1111920" y="6343"/>
                    <a:pt x="1111920" y="14126"/>
                  </a:cubicBezTo>
                  <a:lnTo>
                    <a:pt x="1111920" y="16937"/>
                  </a:lnTo>
                  <a:cubicBezTo>
                    <a:pt x="1111920" y="24720"/>
                    <a:pt x="1105611" y="31029"/>
                    <a:pt x="1097828" y="31029"/>
                  </a:cubicBezTo>
                  <a:close/>
                  <a:moveTo>
                    <a:pt x="1278446" y="1230892"/>
                  </a:moveTo>
                  <a:cubicBezTo>
                    <a:pt x="1270663" y="1230892"/>
                    <a:pt x="1264320" y="1224617"/>
                    <a:pt x="1264320" y="1216834"/>
                  </a:cubicBezTo>
                  <a:cubicBezTo>
                    <a:pt x="1264320" y="1216800"/>
                    <a:pt x="1264320" y="1216800"/>
                    <a:pt x="1264320" y="1216800"/>
                  </a:cubicBezTo>
                  <a:lnTo>
                    <a:pt x="1264320" y="1213989"/>
                  </a:lnTo>
                  <a:cubicBezTo>
                    <a:pt x="1264320" y="1206206"/>
                    <a:pt x="1270629" y="1199863"/>
                    <a:pt x="1278446" y="1199863"/>
                  </a:cubicBezTo>
                  <a:cubicBezTo>
                    <a:pt x="1286229" y="1199863"/>
                    <a:pt x="1292537" y="1206206"/>
                    <a:pt x="1292537" y="1213989"/>
                  </a:cubicBezTo>
                  <a:lnTo>
                    <a:pt x="1292537" y="1216800"/>
                  </a:lnTo>
                  <a:cubicBezTo>
                    <a:pt x="1292537" y="1224583"/>
                    <a:pt x="1286229" y="1230892"/>
                    <a:pt x="1278446" y="1230892"/>
                  </a:cubicBezTo>
                  <a:close/>
                  <a:moveTo>
                    <a:pt x="1278446" y="1030903"/>
                  </a:moveTo>
                  <a:cubicBezTo>
                    <a:pt x="1270663" y="1030937"/>
                    <a:pt x="1264354" y="1024663"/>
                    <a:pt x="1264320" y="1016880"/>
                  </a:cubicBezTo>
                  <a:cubicBezTo>
                    <a:pt x="1264320" y="1016846"/>
                    <a:pt x="1264320" y="1016846"/>
                    <a:pt x="1264320" y="1016812"/>
                  </a:cubicBezTo>
                  <a:lnTo>
                    <a:pt x="1264320" y="1014000"/>
                  </a:lnTo>
                  <a:cubicBezTo>
                    <a:pt x="1264320" y="1006217"/>
                    <a:pt x="1270629" y="999874"/>
                    <a:pt x="1278446" y="999874"/>
                  </a:cubicBezTo>
                  <a:cubicBezTo>
                    <a:pt x="1286229" y="999874"/>
                    <a:pt x="1292537" y="1006217"/>
                    <a:pt x="1292537" y="1014000"/>
                  </a:cubicBezTo>
                  <a:lnTo>
                    <a:pt x="1292537" y="1016812"/>
                  </a:lnTo>
                  <a:cubicBezTo>
                    <a:pt x="1292571" y="1024560"/>
                    <a:pt x="1286263" y="1030869"/>
                    <a:pt x="1278514" y="1030903"/>
                  </a:cubicBezTo>
                  <a:cubicBezTo>
                    <a:pt x="1278480" y="1030903"/>
                    <a:pt x="1278480" y="1030903"/>
                    <a:pt x="1278446" y="1030903"/>
                  </a:cubicBezTo>
                  <a:close/>
                  <a:moveTo>
                    <a:pt x="1278446" y="830914"/>
                  </a:moveTo>
                  <a:cubicBezTo>
                    <a:pt x="1270697" y="830949"/>
                    <a:pt x="1264354" y="824674"/>
                    <a:pt x="1264320" y="816926"/>
                  </a:cubicBezTo>
                  <a:cubicBezTo>
                    <a:pt x="1264320" y="816892"/>
                    <a:pt x="1264320" y="816892"/>
                    <a:pt x="1264320" y="816857"/>
                  </a:cubicBezTo>
                  <a:lnTo>
                    <a:pt x="1264320" y="814012"/>
                  </a:lnTo>
                  <a:cubicBezTo>
                    <a:pt x="1264320" y="806229"/>
                    <a:pt x="1270629" y="799920"/>
                    <a:pt x="1278446" y="799920"/>
                  </a:cubicBezTo>
                  <a:cubicBezTo>
                    <a:pt x="1286229" y="799920"/>
                    <a:pt x="1292537" y="806229"/>
                    <a:pt x="1292537" y="814012"/>
                  </a:cubicBezTo>
                  <a:lnTo>
                    <a:pt x="1292537" y="816857"/>
                  </a:lnTo>
                  <a:cubicBezTo>
                    <a:pt x="1292537" y="824606"/>
                    <a:pt x="1286229" y="830914"/>
                    <a:pt x="1278480" y="830914"/>
                  </a:cubicBezTo>
                  <a:cubicBezTo>
                    <a:pt x="1278480" y="830914"/>
                    <a:pt x="1278446" y="830914"/>
                    <a:pt x="1278446" y="830914"/>
                  </a:cubicBezTo>
                  <a:close/>
                  <a:moveTo>
                    <a:pt x="1278446" y="630960"/>
                  </a:moveTo>
                  <a:cubicBezTo>
                    <a:pt x="1270663" y="630960"/>
                    <a:pt x="1264320" y="624686"/>
                    <a:pt x="1264320" y="616903"/>
                  </a:cubicBezTo>
                  <a:cubicBezTo>
                    <a:pt x="1264320" y="616869"/>
                    <a:pt x="1264320" y="616869"/>
                    <a:pt x="1264320" y="616869"/>
                  </a:cubicBezTo>
                  <a:lnTo>
                    <a:pt x="1264320" y="614057"/>
                  </a:lnTo>
                  <a:cubicBezTo>
                    <a:pt x="1264320" y="606274"/>
                    <a:pt x="1270629" y="599931"/>
                    <a:pt x="1278446" y="599931"/>
                  </a:cubicBezTo>
                  <a:cubicBezTo>
                    <a:pt x="1286229" y="599931"/>
                    <a:pt x="1292537" y="606274"/>
                    <a:pt x="1292537" y="614057"/>
                  </a:cubicBezTo>
                  <a:lnTo>
                    <a:pt x="1292537" y="616869"/>
                  </a:lnTo>
                  <a:cubicBezTo>
                    <a:pt x="1292537" y="624652"/>
                    <a:pt x="1286229" y="630960"/>
                    <a:pt x="1278446" y="630960"/>
                  </a:cubicBezTo>
                  <a:close/>
                  <a:moveTo>
                    <a:pt x="1278446" y="430971"/>
                  </a:moveTo>
                  <a:cubicBezTo>
                    <a:pt x="1270663" y="430971"/>
                    <a:pt x="1264320" y="424697"/>
                    <a:pt x="1264320" y="416914"/>
                  </a:cubicBezTo>
                  <a:cubicBezTo>
                    <a:pt x="1264320" y="416880"/>
                    <a:pt x="1264320" y="416880"/>
                    <a:pt x="1264320" y="416880"/>
                  </a:cubicBezTo>
                  <a:cubicBezTo>
                    <a:pt x="1264320" y="409097"/>
                    <a:pt x="1270629" y="401383"/>
                    <a:pt x="1278446" y="401383"/>
                  </a:cubicBezTo>
                  <a:cubicBezTo>
                    <a:pt x="1286263" y="401383"/>
                    <a:pt x="1292537" y="406286"/>
                    <a:pt x="1292537" y="414069"/>
                  </a:cubicBezTo>
                  <a:lnTo>
                    <a:pt x="1292537" y="416880"/>
                  </a:lnTo>
                  <a:cubicBezTo>
                    <a:pt x="1292537" y="424663"/>
                    <a:pt x="1286229" y="430971"/>
                    <a:pt x="1278446" y="430971"/>
                  </a:cubicBezTo>
                  <a:close/>
                  <a:moveTo>
                    <a:pt x="1278446" y="230983"/>
                  </a:moveTo>
                  <a:cubicBezTo>
                    <a:pt x="1270697" y="231017"/>
                    <a:pt x="1264354" y="224743"/>
                    <a:pt x="1264320" y="216994"/>
                  </a:cubicBezTo>
                  <a:cubicBezTo>
                    <a:pt x="1264320" y="216960"/>
                    <a:pt x="1264320" y="216960"/>
                    <a:pt x="1264320" y="216926"/>
                  </a:cubicBezTo>
                  <a:lnTo>
                    <a:pt x="1264320" y="214080"/>
                  </a:lnTo>
                  <a:cubicBezTo>
                    <a:pt x="1264320" y="206297"/>
                    <a:pt x="1270629" y="199988"/>
                    <a:pt x="1278446" y="199988"/>
                  </a:cubicBezTo>
                  <a:cubicBezTo>
                    <a:pt x="1286229" y="199988"/>
                    <a:pt x="1292537" y="206297"/>
                    <a:pt x="1292537" y="214080"/>
                  </a:cubicBezTo>
                  <a:lnTo>
                    <a:pt x="1292537" y="216926"/>
                  </a:lnTo>
                  <a:cubicBezTo>
                    <a:pt x="1292537" y="224674"/>
                    <a:pt x="1286229" y="230983"/>
                    <a:pt x="1278480" y="230983"/>
                  </a:cubicBezTo>
                  <a:cubicBezTo>
                    <a:pt x="1278480" y="230983"/>
                    <a:pt x="1278446" y="230983"/>
                    <a:pt x="1278446" y="230983"/>
                  </a:cubicBezTo>
                  <a:close/>
                  <a:moveTo>
                    <a:pt x="1278446" y="31029"/>
                  </a:moveTo>
                  <a:cubicBezTo>
                    <a:pt x="1270663" y="31029"/>
                    <a:pt x="1264320" y="24754"/>
                    <a:pt x="1264320" y="16971"/>
                  </a:cubicBezTo>
                  <a:cubicBezTo>
                    <a:pt x="1264320" y="16937"/>
                    <a:pt x="1264320" y="16937"/>
                    <a:pt x="1264320" y="16937"/>
                  </a:cubicBezTo>
                  <a:lnTo>
                    <a:pt x="1264320" y="14126"/>
                  </a:lnTo>
                  <a:cubicBezTo>
                    <a:pt x="1264320" y="6343"/>
                    <a:pt x="1270629" y="0"/>
                    <a:pt x="1278446" y="0"/>
                  </a:cubicBezTo>
                  <a:cubicBezTo>
                    <a:pt x="1286229" y="0"/>
                    <a:pt x="1292537" y="6343"/>
                    <a:pt x="1292537" y="14126"/>
                  </a:cubicBezTo>
                  <a:lnTo>
                    <a:pt x="1292537" y="16937"/>
                  </a:lnTo>
                  <a:cubicBezTo>
                    <a:pt x="1292537" y="24720"/>
                    <a:pt x="1286229" y="31029"/>
                    <a:pt x="1278446" y="31029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39" name="PPT世界-22"/>
            <p:cNvSpPr/>
            <p:nvPr>
              <p:custDataLst>
                <p:tags r:id="rId9"/>
              </p:custDataLst>
            </p:nvPr>
          </p:nvSpPr>
          <p:spPr>
            <a:xfrm rot="21180000">
              <a:off x="878472" y="2058475"/>
              <a:ext cx="6222365" cy="144653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66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电影查询系统</a:t>
              </a:r>
            </a:p>
          </p:txBody>
        </p:sp>
        <p:sp>
          <p:nvSpPr>
            <p:cNvPr id="41" name="PPT世界-23"/>
            <p:cNvSpPr/>
            <p:nvPr>
              <p:custDataLst>
                <p:tags r:id="rId10"/>
              </p:custDataLst>
            </p:nvPr>
          </p:nvSpPr>
          <p:spPr>
            <a:xfrm rot="21180000">
              <a:off x="2252612" y="3322760"/>
              <a:ext cx="3831590" cy="92329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30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基于</a:t>
              </a:r>
              <a:r>
                <a:rPr lang="en-US" altLang="zh-CN" sz="30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web</a:t>
              </a:r>
              <a:r>
                <a:rPr lang="zh-CN" altLang="en-US" sz="30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的数据库应用</a:t>
              </a:r>
            </a:p>
          </p:txBody>
        </p:sp>
        <p:sp>
          <p:nvSpPr>
            <p:cNvPr id="49" name="PPT世界-27"/>
            <p:cNvSpPr/>
            <p:nvPr>
              <p:custDataLst>
                <p:tags r:id="rId11"/>
              </p:custDataLst>
            </p:nvPr>
          </p:nvSpPr>
          <p:spPr>
            <a:xfrm rot="21180000">
              <a:off x="489217" y="1136514"/>
              <a:ext cx="5380825" cy="5847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endParaRPr lang="zh-CN" altLang="en-US" sz="3200" i="1" dirty="0"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sp>
        <p:nvSpPr>
          <p:cNvPr id="6" name="PPT世界-27"/>
          <p:cNvSpPr/>
          <p:nvPr>
            <p:custDataLst>
              <p:tags r:id="rId2"/>
            </p:custDataLst>
          </p:nvPr>
        </p:nvSpPr>
        <p:spPr>
          <a:xfrm rot="21180000">
            <a:off x="571132" y="1369559"/>
            <a:ext cx="5380825" cy="584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Movie Inquiry System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390" y="44450"/>
            <a:ext cx="3048000" cy="798830"/>
          </a:xfrm>
          <a:prstGeom prst="rect">
            <a:avLst/>
          </a:prstGeom>
        </p:spPr>
      </p:pic>
      <p:sp>
        <p:nvSpPr>
          <p:cNvPr id="53" name="PPT世界-4"/>
          <p:cNvSpPr/>
          <p:nvPr>
            <p:custDataLst>
              <p:tags r:id="rId4"/>
            </p:custDataLst>
          </p:nvPr>
        </p:nvSpPr>
        <p:spPr>
          <a:xfrm>
            <a:off x="-36829" y="-27305"/>
            <a:ext cx="5269863" cy="1500566"/>
          </a:xfrm>
          <a:custGeom>
            <a:avLst/>
            <a:gdLst>
              <a:gd name="connsiteX0" fmla="*/ 5222285 w 5269863"/>
              <a:gd name="connsiteY0" fmla="*/ 0 h 1500566"/>
              <a:gd name="connsiteX1" fmla="*/ 5269863 w 5269863"/>
              <a:gd name="connsiteY1" fmla="*/ 0 h 1500566"/>
              <a:gd name="connsiteX2" fmla="*/ 5267046 w 5269863"/>
              <a:gd name="connsiteY2" fmla="*/ 31254 h 1500566"/>
              <a:gd name="connsiteX3" fmla="*/ 3971677 w 5269863"/>
              <a:gd name="connsiteY3" fmla="*/ 934142 h 1500566"/>
              <a:gd name="connsiteX4" fmla="*/ 3048029 w 5269863"/>
              <a:gd name="connsiteY4" fmla="*/ 948923 h 1500566"/>
              <a:gd name="connsiteX5" fmla="*/ 2477820 w 5269863"/>
              <a:gd name="connsiteY5" fmla="*/ 936539 h 1500566"/>
              <a:gd name="connsiteX6" fmla="*/ 1107490 w 5269863"/>
              <a:gd name="connsiteY6" fmla="*/ 1098721 h 1500566"/>
              <a:gd name="connsiteX7" fmla="*/ 955610 w 5269863"/>
              <a:gd name="connsiteY7" fmla="*/ 1138318 h 1500566"/>
              <a:gd name="connsiteX8" fmla="*/ 331705 w 5269863"/>
              <a:gd name="connsiteY8" fmla="*/ 1369232 h 1500566"/>
              <a:gd name="connsiteX9" fmla="*/ 62524 w 5269863"/>
              <a:gd name="connsiteY9" fmla="*/ 1478274 h 1500566"/>
              <a:gd name="connsiteX10" fmla="*/ 0 w 5269863"/>
              <a:gd name="connsiteY10" fmla="*/ 1500566 h 1500566"/>
              <a:gd name="connsiteX11" fmla="*/ 0 w 5269863"/>
              <a:gd name="connsiteY11" fmla="*/ 1454234 h 1500566"/>
              <a:gd name="connsiteX12" fmla="*/ 36097 w 5269863"/>
              <a:gd name="connsiteY12" fmla="*/ 1441369 h 1500566"/>
              <a:gd name="connsiteX13" fmla="*/ 303917 w 5269863"/>
              <a:gd name="connsiteY13" fmla="*/ 1332935 h 1500566"/>
              <a:gd name="connsiteX14" fmla="*/ 932903 w 5269863"/>
              <a:gd name="connsiteY14" fmla="*/ 1100367 h 1500566"/>
              <a:gd name="connsiteX15" fmla="*/ 1087384 w 5269863"/>
              <a:gd name="connsiteY15" fmla="*/ 1060121 h 1500566"/>
              <a:gd name="connsiteX16" fmla="*/ 2468966 w 5269863"/>
              <a:gd name="connsiteY16" fmla="*/ 896892 h 1500566"/>
              <a:gd name="connsiteX17" fmla="*/ 3043098 w 5269863"/>
              <a:gd name="connsiteY17" fmla="*/ 909429 h 1500566"/>
              <a:gd name="connsiteX18" fmla="*/ 3956987 w 5269863"/>
              <a:gd name="connsiteY18" fmla="*/ 895303 h 1500566"/>
              <a:gd name="connsiteX19" fmla="*/ 5220393 w 5269863"/>
              <a:gd name="connsiteY19" fmla="*/ 20843 h 150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69863" h="1500566">
                <a:moveTo>
                  <a:pt x="5222285" y="0"/>
                </a:moveTo>
                <a:lnTo>
                  <a:pt x="5269863" y="0"/>
                </a:lnTo>
                <a:lnTo>
                  <a:pt x="5267046" y="31254"/>
                </a:lnTo>
                <a:cubicBezTo>
                  <a:pt x="5243737" y="202779"/>
                  <a:pt x="5084422" y="780764"/>
                  <a:pt x="3971677" y="934142"/>
                </a:cubicBezTo>
                <a:cubicBezTo>
                  <a:pt x="3667071" y="976141"/>
                  <a:pt x="3352937" y="962332"/>
                  <a:pt x="3048029" y="948923"/>
                </a:cubicBezTo>
                <a:cubicBezTo>
                  <a:pt x="2861347" y="940725"/>
                  <a:pt x="2667924" y="932203"/>
                  <a:pt x="2477820" y="936539"/>
                </a:cubicBezTo>
                <a:cubicBezTo>
                  <a:pt x="1992167" y="947608"/>
                  <a:pt x="1518084" y="1003619"/>
                  <a:pt x="1107490" y="1098721"/>
                </a:cubicBezTo>
                <a:cubicBezTo>
                  <a:pt x="1058161" y="1110124"/>
                  <a:pt x="1007059" y="1123460"/>
                  <a:pt x="955610" y="1138318"/>
                </a:cubicBezTo>
                <a:cubicBezTo>
                  <a:pt x="738125" y="1201148"/>
                  <a:pt x="531715" y="1286506"/>
                  <a:pt x="331705" y="1369232"/>
                </a:cubicBezTo>
                <a:cubicBezTo>
                  <a:pt x="243675" y="1405642"/>
                  <a:pt x="154064" y="1442704"/>
                  <a:pt x="62524" y="1478274"/>
                </a:cubicBezTo>
                <a:lnTo>
                  <a:pt x="0" y="1500566"/>
                </a:lnTo>
                <a:lnTo>
                  <a:pt x="0" y="1454234"/>
                </a:lnTo>
                <a:lnTo>
                  <a:pt x="36097" y="1441369"/>
                </a:lnTo>
                <a:cubicBezTo>
                  <a:pt x="127095" y="1406022"/>
                  <a:pt x="216293" y="1369152"/>
                  <a:pt x="303917" y="1332935"/>
                </a:cubicBezTo>
                <a:cubicBezTo>
                  <a:pt x="505155" y="1249740"/>
                  <a:pt x="712829" y="1163916"/>
                  <a:pt x="932903" y="1100367"/>
                </a:cubicBezTo>
                <a:cubicBezTo>
                  <a:pt x="985225" y="1085275"/>
                  <a:pt x="1037212" y="1071749"/>
                  <a:pt x="1087384" y="1060121"/>
                </a:cubicBezTo>
                <a:cubicBezTo>
                  <a:pt x="1501548" y="964290"/>
                  <a:pt x="1979556" y="907931"/>
                  <a:pt x="2468966" y="896892"/>
                </a:cubicBezTo>
                <a:cubicBezTo>
                  <a:pt x="2661014" y="892553"/>
                  <a:pt x="2855444" y="901153"/>
                  <a:pt x="3043098" y="909429"/>
                </a:cubicBezTo>
                <a:cubicBezTo>
                  <a:pt x="3345525" y="922799"/>
                  <a:pt x="3657143" y="936570"/>
                  <a:pt x="3956987" y="895303"/>
                </a:cubicBezTo>
                <a:cubicBezTo>
                  <a:pt x="5043001" y="745853"/>
                  <a:pt x="5197854" y="186784"/>
                  <a:pt x="5220393" y="2084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cs typeface="思源黑体 CN Bold" panose="020B08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数据"/>
          <p:cNvPicPr>
            <a:picLocks noChangeAspect="1"/>
          </p:cNvPicPr>
          <p:nvPr/>
        </p:nvPicPr>
        <p:blipFill>
          <a:blip r:embed="rId9">
            <a:alphaModFix amt="90000"/>
          </a:blip>
          <a:stretch>
            <a:fillRect/>
          </a:stretch>
        </p:blipFill>
        <p:spPr>
          <a:xfrm>
            <a:off x="0" y="0"/>
            <a:ext cx="10276205" cy="6858000"/>
          </a:xfrm>
          <a:prstGeom prst="rect">
            <a:avLst/>
          </a:prstGeom>
        </p:spPr>
      </p:pic>
      <p:sp>
        <p:nvSpPr>
          <p:cNvPr id="34" name="PPT世界-3"/>
          <p:cNvSpPr/>
          <p:nvPr>
            <p:custDataLst>
              <p:tags r:id="rId1"/>
            </p:custDataLst>
          </p:nvPr>
        </p:nvSpPr>
        <p:spPr>
          <a:xfrm flipH="1">
            <a:off x="3636089" y="0"/>
            <a:ext cx="8546796" cy="6858000"/>
          </a:xfrm>
          <a:custGeom>
            <a:avLst/>
            <a:gdLst>
              <a:gd name="connsiteX0" fmla="*/ 8546796 w 8546796"/>
              <a:gd name="connsiteY0" fmla="*/ 0 h 6858000"/>
              <a:gd name="connsiteX1" fmla="*/ 0 w 8546796"/>
              <a:gd name="connsiteY1" fmla="*/ 0 h 6858000"/>
              <a:gd name="connsiteX2" fmla="*/ 0 w 8546796"/>
              <a:gd name="connsiteY2" fmla="*/ 6858000 h 6858000"/>
              <a:gd name="connsiteX3" fmla="*/ 7131356 w 8546796"/>
              <a:gd name="connsiteY3" fmla="*/ 6858000 h 6858000"/>
              <a:gd name="connsiteX4" fmla="*/ 6973150 w 8546796"/>
              <a:gd name="connsiteY4" fmla="*/ 6734432 h 6858000"/>
              <a:gd name="connsiteX5" fmla="*/ 5345487 w 8546796"/>
              <a:gd name="connsiteY5" fmla="*/ 4142413 h 6858000"/>
              <a:gd name="connsiteX6" fmla="*/ 5931095 w 8546796"/>
              <a:gd name="connsiteY6" fmla="*/ 2465014 h 6858000"/>
              <a:gd name="connsiteX7" fmla="*/ 7342755 w 8546796"/>
              <a:gd name="connsiteY7" fmla="*/ 1390694 h 6858000"/>
              <a:gd name="connsiteX8" fmla="*/ 8545642 w 8546796"/>
              <a:gd name="connsiteY8" fmla="*/ 21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46796" h="6858000">
                <a:moveTo>
                  <a:pt x="8546796" y="0"/>
                </a:moveTo>
                <a:lnTo>
                  <a:pt x="0" y="0"/>
                </a:lnTo>
                <a:lnTo>
                  <a:pt x="0" y="6858000"/>
                </a:lnTo>
                <a:lnTo>
                  <a:pt x="7131356" y="6858000"/>
                </a:lnTo>
                <a:lnTo>
                  <a:pt x="6973150" y="6734432"/>
                </a:lnTo>
                <a:cubicBezTo>
                  <a:pt x="5828435" y="5786625"/>
                  <a:pt x="5389267" y="4765226"/>
                  <a:pt x="5345487" y="4142413"/>
                </a:cubicBezTo>
                <a:cubicBezTo>
                  <a:pt x="5282293" y="3303772"/>
                  <a:pt x="5525530" y="2805571"/>
                  <a:pt x="5931095" y="2465014"/>
                </a:cubicBezTo>
                <a:cubicBezTo>
                  <a:pt x="6331178" y="2111741"/>
                  <a:pt x="6893538" y="1916050"/>
                  <a:pt x="7342755" y="1390694"/>
                </a:cubicBezTo>
                <a:cubicBezTo>
                  <a:pt x="7591957" y="1085539"/>
                  <a:pt x="8145729" y="676087"/>
                  <a:pt x="8545642" y="2134"/>
                </a:cubicBezTo>
                <a:close/>
              </a:path>
            </a:pathLst>
          </a:custGeom>
          <a:solidFill>
            <a:schemeClr val="bg1"/>
          </a:solidFill>
          <a:ln w="57150" cap="flat">
            <a:solidFill>
              <a:srgbClr val="00B0F0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cs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06904" y="1501425"/>
            <a:ext cx="5874786" cy="3208370"/>
            <a:chOff x="1134505" y="896543"/>
            <a:chExt cx="6328356" cy="3367955"/>
          </a:xfrm>
        </p:grpSpPr>
        <p:sp>
          <p:nvSpPr>
            <p:cNvPr id="20" name="PPT世界-8"/>
            <p:cNvSpPr/>
            <p:nvPr>
              <p:custDataLst>
                <p:tags r:id="rId3"/>
              </p:custDataLst>
            </p:nvPr>
          </p:nvSpPr>
          <p:spPr>
            <a:xfrm rot="291673">
              <a:off x="1134505" y="1060890"/>
              <a:ext cx="5971854" cy="3127107"/>
            </a:xfrm>
            <a:custGeom>
              <a:avLst/>
              <a:gdLst>
                <a:gd name="connsiteX0" fmla="*/ 249293 w 5971854"/>
                <a:gd name="connsiteY0" fmla="*/ 1277254 h 3127107"/>
                <a:gd name="connsiteX1" fmla="*/ 5971549 w 5971854"/>
                <a:gd name="connsiteY1" fmla="*/ -395 h 3127107"/>
                <a:gd name="connsiteX2" fmla="*/ 5721960 w 5971854"/>
                <a:gd name="connsiteY2" fmla="*/ 1849077 h 3127107"/>
                <a:gd name="connsiteX3" fmla="*/ -306 w 5971854"/>
                <a:gd name="connsiteY3" fmla="*/ 3126713 h 312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1854" h="3127107">
                  <a:moveTo>
                    <a:pt x="249293" y="1277254"/>
                  </a:moveTo>
                  <a:lnTo>
                    <a:pt x="5971549" y="-395"/>
                  </a:lnTo>
                  <a:lnTo>
                    <a:pt x="5721960" y="1849077"/>
                  </a:lnTo>
                  <a:lnTo>
                    <a:pt x="-306" y="3126713"/>
                  </a:lnTo>
                  <a:close/>
                </a:path>
              </a:pathLst>
            </a:custGeom>
            <a:solidFill>
              <a:schemeClr val="accent1"/>
            </a:solidFill>
            <a:ln w="31750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2700000" algn="tl" rotWithShape="0">
                <a:schemeClr val="bg1"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6" name="PPT世界-12"/>
            <p:cNvSpPr/>
            <p:nvPr>
              <p:custDataLst>
                <p:tags r:id="rId4"/>
              </p:custDataLst>
            </p:nvPr>
          </p:nvSpPr>
          <p:spPr>
            <a:xfrm>
              <a:off x="6557753" y="1681979"/>
              <a:ext cx="905108" cy="339458"/>
            </a:xfrm>
            <a:custGeom>
              <a:avLst/>
              <a:gdLst>
                <a:gd name="connsiteX0" fmla="*/ 905109 w 905108"/>
                <a:gd name="connsiteY0" fmla="*/ 72808 h 339458"/>
                <a:gd name="connsiteX1" fmla="*/ 898354 w 905108"/>
                <a:gd name="connsiteY1" fmla="*/ 77814 h 339458"/>
                <a:gd name="connsiteX2" fmla="*/ 830331 w 905108"/>
                <a:gd name="connsiteY2" fmla="*/ 27592 h 339458"/>
                <a:gd name="connsiteX3" fmla="*/ 696309 w 905108"/>
                <a:gd name="connsiteY3" fmla="*/ 27592 h 339458"/>
                <a:gd name="connsiteX4" fmla="*/ 686126 w 905108"/>
                <a:gd name="connsiteY4" fmla="*/ 35135 h 339458"/>
                <a:gd name="connsiteX5" fmla="*/ 608949 w 905108"/>
                <a:gd name="connsiteY5" fmla="*/ 57664 h 339458"/>
                <a:gd name="connsiteX6" fmla="*/ 533897 w 905108"/>
                <a:gd name="connsiteY6" fmla="*/ 31477 h 339458"/>
                <a:gd name="connsiteX7" fmla="*/ 465737 w 905108"/>
                <a:gd name="connsiteY7" fmla="*/ 7700 h 339458"/>
                <a:gd name="connsiteX8" fmla="*/ 395657 w 905108"/>
                <a:gd name="connsiteY8" fmla="*/ 28158 h 339458"/>
                <a:gd name="connsiteX9" fmla="*/ 378617 w 905108"/>
                <a:gd name="connsiteY9" fmla="*/ 40744 h 339458"/>
                <a:gd name="connsiteX10" fmla="*/ 231051 w 905108"/>
                <a:gd name="connsiteY10" fmla="*/ 40744 h 339458"/>
                <a:gd name="connsiteX11" fmla="*/ 222583 w 905108"/>
                <a:gd name="connsiteY11" fmla="*/ 34487 h 339458"/>
                <a:gd name="connsiteX12" fmla="*/ 88560 w 905108"/>
                <a:gd name="connsiteY12" fmla="*/ 34487 h 339458"/>
                <a:gd name="connsiteX13" fmla="*/ 6789 w 905108"/>
                <a:gd name="connsiteY13" fmla="*/ 94881 h 339458"/>
                <a:gd name="connsiteX14" fmla="*/ 0 w 905108"/>
                <a:gd name="connsiteY14" fmla="*/ 89859 h 339458"/>
                <a:gd name="connsiteX15" fmla="*/ 81772 w 905108"/>
                <a:gd name="connsiteY15" fmla="*/ 29464 h 339458"/>
                <a:gd name="connsiteX16" fmla="*/ 229371 w 905108"/>
                <a:gd name="connsiteY16" fmla="*/ 29464 h 339458"/>
                <a:gd name="connsiteX17" fmla="*/ 237840 w 905108"/>
                <a:gd name="connsiteY17" fmla="*/ 35721 h 339458"/>
                <a:gd name="connsiteX18" fmla="*/ 371863 w 905108"/>
                <a:gd name="connsiteY18" fmla="*/ 35721 h 339458"/>
                <a:gd name="connsiteX19" fmla="*/ 388903 w 905108"/>
                <a:gd name="connsiteY19" fmla="*/ 23135 h 339458"/>
                <a:gd name="connsiteX20" fmla="*/ 466080 w 905108"/>
                <a:gd name="connsiteY20" fmla="*/ 606 h 339458"/>
                <a:gd name="connsiteX21" fmla="*/ 541097 w 905108"/>
                <a:gd name="connsiteY21" fmla="*/ 26787 h 339458"/>
                <a:gd name="connsiteX22" fmla="*/ 609257 w 905108"/>
                <a:gd name="connsiteY22" fmla="*/ 50574 h 339458"/>
                <a:gd name="connsiteX23" fmla="*/ 679337 w 905108"/>
                <a:gd name="connsiteY23" fmla="*/ 30112 h 339458"/>
                <a:gd name="connsiteX24" fmla="*/ 689555 w 905108"/>
                <a:gd name="connsiteY24" fmla="*/ 22569 h 339458"/>
                <a:gd name="connsiteX25" fmla="*/ 837120 w 905108"/>
                <a:gd name="connsiteY25" fmla="*/ 22569 h 339458"/>
                <a:gd name="connsiteX26" fmla="*/ 905109 w 905108"/>
                <a:gd name="connsiteY26" fmla="*/ 154343 h 339458"/>
                <a:gd name="connsiteX27" fmla="*/ 898354 w 905108"/>
                <a:gd name="connsiteY27" fmla="*/ 159349 h 339458"/>
                <a:gd name="connsiteX28" fmla="*/ 830331 w 905108"/>
                <a:gd name="connsiteY28" fmla="*/ 109127 h 339458"/>
                <a:gd name="connsiteX29" fmla="*/ 696309 w 905108"/>
                <a:gd name="connsiteY29" fmla="*/ 109127 h 339458"/>
                <a:gd name="connsiteX30" fmla="*/ 686126 w 905108"/>
                <a:gd name="connsiteY30" fmla="*/ 116670 h 339458"/>
                <a:gd name="connsiteX31" fmla="*/ 608949 w 905108"/>
                <a:gd name="connsiteY31" fmla="*/ 139199 h 339458"/>
                <a:gd name="connsiteX32" fmla="*/ 533897 w 905108"/>
                <a:gd name="connsiteY32" fmla="*/ 113019 h 339458"/>
                <a:gd name="connsiteX33" fmla="*/ 465737 w 905108"/>
                <a:gd name="connsiteY33" fmla="*/ 89238 h 339458"/>
                <a:gd name="connsiteX34" fmla="*/ 395657 w 905108"/>
                <a:gd name="connsiteY34" fmla="*/ 109700 h 339458"/>
                <a:gd name="connsiteX35" fmla="*/ 378617 w 905108"/>
                <a:gd name="connsiteY35" fmla="*/ 122279 h 339458"/>
                <a:gd name="connsiteX36" fmla="*/ 231051 w 905108"/>
                <a:gd name="connsiteY36" fmla="*/ 122279 h 339458"/>
                <a:gd name="connsiteX37" fmla="*/ 222583 w 905108"/>
                <a:gd name="connsiteY37" fmla="*/ 116019 h 339458"/>
                <a:gd name="connsiteX38" fmla="*/ 88560 w 905108"/>
                <a:gd name="connsiteY38" fmla="*/ 116019 h 339458"/>
                <a:gd name="connsiteX39" fmla="*/ 6789 w 905108"/>
                <a:gd name="connsiteY39" fmla="*/ 176416 h 339458"/>
                <a:gd name="connsiteX40" fmla="*/ 0 w 905108"/>
                <a:gd name="connsiteY40" fmla="*/ 171407 h 339458"/>
                <a:gd name="connsiteX41" fmla="*/ 81772 w 905108"/>
                <a:gd name="connsiteY41" fmla="*/ 111013 h 339458"/>
                <a:gd name="connsiteX42" fmla="*/ 229371 w 905108"/>
                <a:gd name="connsiteY42" fmla="*/ 111013 h 339458"/>
                <a:gd name="connsiteX43" fmla="*/ 237840 w 905108"/>
                <a:gd name="connsiteY43" fmla="*/ 117270 h 339458"/>
                <a:gd name="connsiteX44" fmla="*/ 371863 w 905108"/>
                <a:gd name="connsiteY44" fmla="*/ 117270 h 339458"/>
                <a:gd name="connsiteX45" fmla="*/ 388903 w 905108"/>
                <a:gd name="connsiteY45" fmla="*/ 104694 h 339458"/>
                <a:gd name="connsiteX46" fmla="*/ 466080 w 905108"/>
                <a:gd name="connsiteY46" fmla="*/ 82165 h 339458"/>
                <a:gd name="connsiteX47" fmla="*/ 541097 w 905108"/>
                <a:gd name="connsiteY47" fmla="*/ 108345 h 339458"/>
                <a:gd name="connsiteX48" fmla="*/ 609257 w 905108"/>
                <a:gd name="connsiteY48" fmla="*/ 132126 h 339458"/>
                <a:gd name="connsiteX49" fmla="*/ 679337 w 905108"/>
                <a:gd name="connsiteY49" fmla="*/ 111664 h 339458"/>
                <a:gd name="connsiteX50" fmla="*/ 689555 w 905108"/>
                <a:gd name="connsiteY50" fmla="*/ 104121 h 339458"/>
                <a:gd name="connsiteX51" fmla="*/ 837120 w 905108"/>
                <a:gd name="connsiteY51" fmla="*/ 104121 h 339458"/>
                <a:gd name="connsiteX52" fmla="*/ 905109 w 905108"/>
                <a:gd name="connsiteY52" fmla="*/ 235868 h 339458"/>
                <a:gd name="connsiteX53" fmla="*/ 898354 w 905108"/>
                <a:gd name="connsiteY53" fmla="*/ 240877 h 339458"/>
                <a:gd name="connsiteX54" fmla="*/ 830331 w 905108"/>
                <a:gd name="connsiteY54" fmla="*/ 190659 h 339458"/>
                <a:gd name="connsiteX55" fmla="*/ 696309 w 905108"/>
                <a:gd name="connsiteY55" fmla="*/ 190659 h 339458"/>
                <a:gd name="connsiteX56" fmla="*/ 686126 w 905108"/>
                <a:gd name="connsiteY56" fmla="*/ 198201 h 339458"/>
                <a:gd name="connsiteX57" fmla="*/ 608949 w 905108"/>
                <a:gd name="connsiteY57" fmla="*/ 220741 h 339458"/>
                <a:gd name="connsiteX58" fmla="*/ 533897 w 905108"/>
                <a:gd name="connsiteY58" fmla="*/ 194553 h 339458"/>
                <a:gd name="connsiteX59" fmla="*/ 465737 w 905108"/>
                <a:gd name="connsiteY59" fmla="*/ 170773 h 339458"/>
                <a:gd name="connsiteX60" fmla="*/ 395657 w 905108"/>
                <a:gd name="connsiteY60" fmla="*/ 191235 h 339458"/>
                <a:gd name="connsiteX61" fmla="*/ 378617 w 905108"/>
                <a:gd name="connsiteY61" fmla="*/ 203817 h 339458"/>
                <a:gd name="connsiteX62" fmla="*/ 231051 w 905108"/>
                <a:gd name="connsiteY62" fmla="*/ 203817 h 339458"/>
                <a:gd name="connsiteX63" fmla="*/ 222583 w 905108"/>
                <a:gd name="connsiteY63" fmla="*/ 197560 h 339458"/>
                <a:gd name="connsiteX64" fmla="*/ 88560 w 905108"/>
                <a:gd name="connsiteY64" fmla="*/ 197560 h 339458"/>
                <a:gd name="connsiteX65" fmla="*/ 6789 w 905108"/>
                <a:gd name="connsiteY65" fmla="*/ 257955 h 339458"/>
                <a:gd name="connsiteX66" fmla="*/ 0 w 905108"/>
                <a:gd name="connsiteY66" fmla="*/ 252949 h 339458"/>
                <a:gd name="connsiteX67" fmla="*/ 81772 w 905108"/>
                <a:gd name="connsiteY67" fmla="*/ 192555 h 339458"/>
                <a:gd name="connsiteX68" fmla="*/ 229371 w 905108"/>
                <a:gd name="connsiteY68" fmla="*/ 192555 h 339458"/>
                <a:gd name="connsiteX69" fmla="*/ 237840 w 905108"/>
                <a:gd name="connsiteY69" fmla="*/ 198812 h 339458"/>
                <a:gd name="connsiteX70" fmla="*/ 371863 w 905108"/>
                <a:gd name="connsiteY70" fmla="*/ 198812 h 339458"/>
                <a:gd name="connsiteX71" fmla="*/ 388903 w 905108"/>
                <a:gd name="connsiteY71" fmla="*/ 186225 h 339458"/>
                <a:gd name="connsiteX72" fmla="*/ 466080 w 905108"/>
                <a:gd name="connsiteY72" fmla="*/ 163696 h 339458"/>
                <a:gd name="connsiteX73" fmla="*/ 541097 w 905108"/>
                <a:gd name="connsiteY73" fmla="*/ 189877 h 339458"/>
                <a:gd name="connsiteX74" fmla="*/ 609257 w 905108"/>
                <a:gd name="connsiteY74" fmla="*/ 213657 h 339458"/>
                <a:gd name="connsiteX75" fmla="*/ 679337 w 905108"/>
                <a:gd name="connsiteY75" fmla="*/ 193196 h 339458"/>
                <a:gd name="connsiteX76" fmla="*/ 689555 w 905108"/>
                <a:gd name="connsiteY76" fmla="*/ 185653 h 339458"/>
                <a:gd name="connsiteX77" fmla="*/ 837120 w 905108"/>
                <a:gd name="connsiteY77" fmla="*/ 185653 h 339458"/>
                <a:gd name="connsiteX78" fmla="*/ 905109 w 905108"/>
                <a:gd name="connsiteY78" fmla="*/ 317403 h 339458"/>
                <a:gd name="connsiteX79" fmla="*/ 898354 w 905108"/>
                <a:gd name="connsiteY79" fmla="*/ 322408 h 339458"/>
                <a:gd name="connsiteX80" fmla="*/ 830331 w 905108"/>
                <a:gd name="connsiteY80" fmla="*/ 272187 h 339458"/>
                <a:gd name="connsiteX81" fmla="*/ 696309 w 905108"/>
                <a:gd name="connsiteY81" fmla="*/ 272187 h 339458"/>
                <a:gd name="connsiteX82" fmla="*/ 686126 w 905108"/>
                <a:gd name="connsiteY82" fmla="*/ 279729 h 339458"/>
                <a:gd name="connsiteX83" fmla="*/ 608949 w 905108"/>
                <a:gd name="connsiteY83" fmla="*/ 302259 h 339458"/>
                <a:gd name="connsiteX84" fmla="*/ 533897 w 905108"/>
                <a:gd name="connsiteY84" fmla="*/ 276078 h 339458"/>
                <a:gd name="connsiteX85" fmla="*/ 465737 w 905108"/>
                <a:gd name="connsiteY85" fmla="*/ 252297 h 339458"/>
                <a:gd name="connsiteX86" fmla="*/ 395657 w 905108"/>
                <a:gd name="connsiteY86" fmla="*/ 272759 h 339458"/>
                <a:gd name="connsiteX87" fmla="*/ 378617 w 905108"/>
                <a:gd name="connsiteY87" fmla="*/ 285339 h 339458"/>
                <a:gd name="connsiteX88" fmla="*/ 231051 w 905108"/>
                <a:gd name="connsiteY88" fmla="*/ 285339 h 339458"/>
                <a:gd name="connsiteX89" fmla="*/ 222583 w 905108"/>
                <a:gd name="connsiteY89" fmla="*/ 279082 h 339458"/>
                <a:gd name="connsiteX90" fmla="*/ 88560 w 905108"/>
                <a:gd name="connsiteY90" fmla="*/ 279082 h 339458"/>
                <a:gd name="connsiteX91" fmla="*/ 6789 w 905108"/>
                <a:gd name="connsiteY91" fmla="*/ 339459 h 339458"/>
                <a:gd name="connsiteX92" fmla="*/ 0 w 905108"/>
                <a:gd name="connsiteY92" fmla="*/ 334453 h 339458"/>
                <a:gd name="connsiteX93" fmla="*/ 81772 w 905108"/>
                <a:gd name="connsiteY93" fmla="*/ 274059 h 339458"/>
                <a:gd name="connsiteX94" fmla="*/ 229371 w 905108"/>
                <a:gd name="connsiteY94" fmla="*/ 274059 h 339458"/>
                <a:gd name="connsiteX95" fmla="*/ 237840 w 905108"/>
                <a:gd name="connsiteY95" fmla="*/ 280319 h 339458"/>
                <a:gd name="connsiteX96" fmla="*/ 371863 w 905108"/>
                <a:gd name="connsiteY96" fmla="*/ 280319 h 339458"/>
                <a:gd name="connsiteX97" fmla="*/ 388903 w 905108"/>
                <a:gd name="connsiteY97" fmla="*/ 267740 h 339458"/>
                <a:gd name="connsiteX98" fmla="*/ 466080 w 905108"/>
                <a:gd name="connsiteY98" fmla="*/ 245204 h 339458"/>
                <a:gd name="connsiteX99" fmla="*/ 541097 w 905108"/>
                <a:gd name="connsiteY99" fmla="*/ 271391 h 339458"/>
                <a:gd name="connsiteX100" fmla="*/ 609257 w 905108"/>
                <a:gd name="connsiteY100" fmla="*/ 295172 h 339458"/>
                <a:gd name="connsiteX101" fmla="*/ 679337 w 905108"/>
                <a:gd name="connsiteY101" fmla="*/ 274710 h 339458"/>
                <a:gd name="connsiteX102" fmla="*/ 689555 w 905108"/>
                <a:gd name="connsiteY102" fmla="*/ 267167 h 339458"/>
                <a:gd name="connsiteX103" fmla="*/ 837120 w 905108"/>
                <a:gd name="connsiteY103" fmla="*/ 267167 h 33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05108" h="339458">
                  <a:moveTo>
                    <a:pt x="905109" y="72808"/>
                  </a:moveTo>
                  <a:lnTo>
                    <a:pt x="898354" y="77814"/>
                  </a:lnTo>
                  <a:lnTo>
                    <a:pt x="830331" y="27592"/>
                  </a:lnTo>
                  <a:cubicBezTo>
                    <a:pt x="793371" y="315"/>
                    <a:pt x="733269" y="315"/>
                    <a:pt x="696309" y="27592"/>
                  </a:cubicBezTo>
                  <a:lnTo>
                    <a:pt x="686126" y="35135"/>
                  </a:lnTo>
                  <a:cubicBezTo>
                    <a:pt x="665486" y="50365"/>
                    <a:pt x="638092" y="58364"/>
                    <a:pt x="608949" y="57664"/>
                  </a:cubicBezTo>
                  <a:cubicBezTo>
                    <a:pt x="579806" y="56965"/>
                    <a:pt x="553132" y="47667"/>
                    <a:pt x="533897" y="31477"/>
                  </a:cubicBezTo>
                  <a:cubicBezTo>
                    <a:pt x="516412" y="16779"/>
                    <a:pt x="492240" y="8334"/>
                    <a:pt x="465737" y="7700"/>
                  </a:cubicBezTo>
                  <a:cubicBezTo>
                    <a:pt x="440777" y="6630"/>
                    <a:pt x="416126" y="13820"/>
                    <a:pt x="395657" y="28158"/>
                  </a:cubicBezTo>
                  <a:lnTo>
                    <a:pt x="378617" y="40744"/>
                  </a:lnTo>
                  <a:cubicBezTo>
                    <a:pt x="337955" y="70789"/>
                    <a:pt x="271749" y="70789"/>
                    <a:pt x="231051" y="40744"/>
                  </a:cubicBezTo>
                  <a:lnTo>
                    <a:pt x="222583" y="34487"/>
                  </a:lnTo>
                  <a:cubicBezTo>
                    <a:pt x="185622" y="7199"/>
                    <a:pt x="125520" y="7199"/>
                    <a:pt x="88560" y="34487"/>
                  </a:cubicBezTo>
                  <a:lnTo>
                    <a:pt x="6789" y="94881"/>
                  </a:lnTo>
                  <a:lnTo>
                    <a:pt x="0" y="89859"/>
                  </a:lnTo>
                  <a:lnTo>
                    <a:pt x="81772" y="29464"/>
                  </a:lnTo>
                  <a:cubicBezTo>
                    <a:pt x="122468" y="-584"/>
                    <a:pt x="188674" y="-584"/>
                    <a:pt x="229371" y="29464"/>
                  </a:cubicBezTo>
                  <a:lnTo>
                    <a:pt x="237840" y="35721"/>
                  </a:lnTo>
                  <a:cubicBezTo>
                    <a:pt x="274800" y="63006"/>
                    <a:pt x="334903" y="63006"/>
                    <a:pt x="371863" y="35721"/>
                  </a:cubicBezTo>
                  <a:lnTo>
                    <a:pt x="388903" y="23135"/>
                  </a:lnTo>
                  <a:cubicBezTo>
                    <a:pt x="409508" y="7909"/>
                    <a:pt x="436937" y="-93"/>
                    <a:pt x="466080" y="606"/>
                  </a:cubicBezTo>
                  <a:cubicBezTo>
                    <a:pt x="495223" y="1305"/>
                    <a:pt x="521863" y="10604"/>
                    <a:pt x="541097" y="26787"/>
                  </a:cubicBezTo>
                  <a:cubicBezTo>
                    <a:pt x="558583" y="41488"/>
                    <a:pt x="582789" y="49940"/>
                    <a:pt x="609257" y="50574"/>
                  </a:cubicBezTo>
                  <a:cubicBezTo>
                    <a:pt x="634217" y="51654"/>
                    <a:pt x="658868" y="44464"/>
                    <a:pt x="679337" y="30112"/>
                  </a:cubicBezTo>
                  <a:lnTo>
                    <a:pt x="689555" y="22569"/>
                  </a:lnTo>
                  <a:cubicBezTo>
                    <a:pt x="734126" y="-7523"/>
                    <a:pt x="792548" y="-7523"/>
                    <a:pt x="837120" y="22569"/>
                  </a:cubicBezTo>
                  <a:close/>
                  <a:moveTo>
                    <a:pt x="905109" y="154343"/>
                  </a:moveTo>
                  <a:lnTo>
                    <a:pt x="898354" y="159349"/>
                  </a:lnTo>
                  <a:lnTo>
                    <a:pt x="830331" y="109127"/>
                  </a:lnTo>
                  <a:cubicBezTo>
                    <a:pt x="793371" y="81839"/>
                    <a:pt x="733269" y="81839"/>
                    <a:pt x="696309" y="109127"/>
                  </a:cubicBezTo>
                  <a:lnTo>
                    <a:pt x="686126" y="116670"/>
                  </a:lnTo>
                  <a:cubicBezTo>
                    <a:pt x="665486" y="131896"/>
                    <a:pt x="638092" y="139899"/>
                    <a:pt x="608949" y="139199"/>
                  </a:cubicBezTo>
                  <a:cubicBezTo>
                    <a:pt x="579806" y="138500"/>
                    <a:pt x="553132" y="129201"/>
                    <a:pt x="533897" y="113019"/>
                  </a:cubicBezTo>
                  <a:cubicBezTo>
                    <a:pt x="516412" y="98317"/>
                    <a:pt x="492240" y="89872"/>
                    <a:pt x="465737" y="89238"/>
                  </a:cubicBezTo>
                  <a:cubicBezTo>
                    <a:pt x="440777" y="88168"/>
                    <a:pt x="416126" y="95361"/>
                    <a:pt x="395657" y="109700"/>
                  </a:cubicBezTo>
                  <a:lnTo>
                    <a:pt x="378617" y="122279"/>
                  </a:lnTo>
                  <a:cubicBezTo>
                    <a:pt x="337955" y="152324"/>
                    <a:pt x="271749" y="152324"/>
                    <a:pt x="231051" y="122279"/>
                  </a:cubicBezTo>
                  <a:lnTo>
                    <a:pt x="222583" y="116019"/>
                  </a:lnTo>
                  <a:cubicBezTo>
                    <a:pt x="185622" y="88734"/>
                    <a:pt x="125520" y="88734"/>
                    <a:pt x="88560" y="116019"/>
                  </a:cubicBezTo>
                  <a:lnTo>
                    <a:pt x="6789" y="176416"/>
                  </a:lnTo>
                  <a:lnTo>
                    <a:pt x="0" y="171407"/>
                  </a:lnTo>
                  <a:lnTo>
                    <a:pt x="81772" y="111013"/>
                  </a:lnTo>
                  <a:cubicBezTo>
                    <a:pt x="122468" y="80968"/>
                    <a:pt x="188674" y="80968"/>
                    <a:pt x="229371" y="111013"/>
                  </a:cubicBezTo>
                  <a:lnTo>
                    <a:pt x="237840" y="117270"/>
                  </a:lnTo>
                  <a:cubicBezTo>
                    <a:pt x="274800" y="144558"/>
                    <a:pt x="334903" y="144558"/>
                    <a:pt x="371863" y="117270"/>
                  </a:cubicBezTo>
                  <a:lnTo>
                    <a:pt x="388903" y="104694"/>
                  </a:lnTo>
                  <a:cubicBezTo>
                    <a:pt x="409508" y="89468"/>
                    <a:pt x="436937" y="81465"/>
                    <a:pt x="466080" y="82165"/>
                  </a:cubicBezTo>
                  <a:cubicBezTo>
                    <a:pt x="495223" y="82864"/>
                    <a:pt x="521863" y="92163"/>
                    <a:pt x="541097" y="108345"/>
                  </a:cubicBezTo>
                  <a:cubicBezTo>
                    <a:pt x="558583" y="123044"/>
                    <a:pt x="582789" y="131488"/>
                    <a:pt x="609257" y="132126"/>
                  </a:cubicBezTo>
                  <a:cubicBezTo>
                    <a:pt x="634217" y="133203"/>
                    <a:pt x="658868" y="126013"/>
                    <a:pt x="679337" y="111664"/>
                  </a:cubicBezTo>
                  <a:lnTo>
                    <a:pt x="689555" y="104121"/>
                  </a:lnTo>
                  <a:cubicBezTo>
                    <a:pt x="734126" y="74022"/>
                    <a:pt x="792548" y="74022"/>
                    <a:pt x="837120" y="104121"/>
                  </a:cubicBezTo>
                  <a:close/>
                  <a:moveTo>
                    <a:pt x="905109" y="235868"/>
                  </a:moveTo>
                  <a:lnTo>
                    <a:pt x="898354" y="240877"/>
                  </a:lnTo>
                  <a:lnTo>
                    <a:pt x="830331" y="190659"/>
                  </a:lnTo>
                  <a:cubicBezTo>
                    <a:pt x="793371" y="163374"/>
                    <a:pt x="733269" y="163374"/>
                    <a:pt x="696309" y="190659"/>
                  </a:cubicBezTo>
                  <a:lnTo>
                    <a:pt x="686126" y="198201"/>
                  </a:lnTo>
                  <a:cubicBezTo>
                    <a:pt x="665486" y="213428"/>
                    <a:pt x="638092" y="221430"/>
                    <a:pt x="608949" y="220741"/>
                  </a:cubicBezTo>
                  <a:cubicBezTo>
                    <a:pt x="579806" y="220052"/>
                    <a:pt x="553132" y="210740"/>
                    <a:pt x="533897" y="194553"/>
                  </a:cubicBezTo>
                  <a:cubicBezTo>
                    <a:pt x="516412" y="179852"/>
                    <a:pt x="492240" y="171407"/>
                    <a:pt x="465737" y="170773"/>
                  </a:cubicBezTo>
                  <a:cubicBezTo>
                    <a:pt x="440777" y="169703"/>
                    <a:pt x="416126" y="176896"/>
                    <a:pt x="395657" y="191235"/>
                  </a:cubicBezTo>
                  <a:lnTo>
                    <a:pt x="378617" y="203817"/>
                  </a:lnTo>
                  <a:cubicBezTo>
                    <a:pt x="337955" y="233862"/>
                    <a:pt x="271749" y="233862"/>
                    <a:pt x="231051" y="203817"/>
                  </a:cubicBezTo>
                  <a:lnTo>
                    <a:pt x="222583" y="197560"/>
                  </a:lnTo>
                  <a:cubicBezTo>
                    <a:pt x="185622" y="170276"/>
                    <a:pt x="125520" y="170276"/>
                    <a:pt x="88560" y="197560"/>
                  </a:cubicBezTo>
                  <a:lnTo>
                    <a:pt x="6789" y="257955"/>
                  </a:lnTo>
                  <a:lnTo>
                    <a:pt x="0" y="252949"/>
                  </a:lnTo>
                  <a:lnTo>
                    <a:pt x="81772" y="192555"/>
                  </a:lnTo>
                  <a:cubicBezTo>
                    <a:pt x="122468" y="162507"/>
                    <a:pt x="188674" y="162507"/>
                    <a:pt x="229371" y="192555"/>
                  </a:cubicBezTo>
                  <a:lnTo>
                    <a:pt x="237840" y="198812"/>
                  </a:lnTo>
                  <a:cubicBezTo>
                    <a:pt x="278331" y="226141"/>
                    <a:pt x="331371" y="226141"/>
                    <a:pt x="371863" y="198812"/>
                  </a:cubicBezTo>
                  <a:lnTo>
                    <a:pt x="388903" y="186225"/>
                  </a:lnTo>
                  <a:cubicBezTo>
                    <a:pt x="409508" y="170999"/>
                    <a:pt x="436937" y="163000"/>
                    <a:pt x="466080" y="163696"/>
                  </a:cubicBezTo>
                  <a:cubicBezTo>
                    <a:pt x="495223" y="164392"/>
                    <a:pt x="521863" y="173697"/>
                    <a:pt x="541097" y="189877"/>
                  </a:cubicBezTo>
                  <a:cubicBezTo>
                    <a:pt x="558583" y="204579"/>
                    <a:pt x="582789" y="213020"/>
                    <a:pt x="609257" y="213657"/>
                  </a:cubicBezTo>
                  <a:cubicBezTo>
                    <a:pt x="634217" y="214741"/>
                    <a:pt x="658868" y="207548"/>
                    <a:pt x="679337" y="193196"/>
                  </a:cubicBezTo>
                  <a:lnTo>
                    <a:pt x="689555" y="185653"/>
                  </a:lnTo>
                  <a:cubicBezTo>
                    <a:pt x="734126" y="155560"/>
                    <a:pt x="792548" y="155560"/>
                    <a:pt x="837120" y="185653"/>
                  </a:cubicBezTo>
                  <a:close/>
                  <a:moveTo>
                    <a:pt x="905109" y="317403"/>
                  </a:moveTo>
                  <a:lnTo>
                    <a:pt x="898354" y="322408"/>
                  </a:lnTo>
                  <a:lnTo>
                    <a:pt x="830331" y="272187"/>
                  </a:lnTo>
                  <a:cubicBezTo>
                    <a:pt x="793371" y="244905"/>
                    <a:pt x="733269" y="244905"/>
                    <a:pt x="696309" y="272187"/>
                  </a:cubicBezTo>
                  <a:lnTo>
                    <a:pt x="686126" y="279729"/>
                  </a:lnTo>
                  <a:cubicBezTo>
                    <a:pt x="665486" y="294956"/>
                    <a:pt x="638092" y="302958"/>
                    <a:pt x="608949" y="302259"/>
                  </a:cubicBezTo>
                  <a:cubicBezTo>
                    <a:pt x="579806" y="301559"/>
                    <a:pt x="553132" y="292257"/>
                    <a:pt x="533897" y="276078"/>
                  </a:cubicBezTo>
                  <a:cubicBezTo>
                    <a:pt x="516412" y="261376"/>
                    <a:pt x="492206" y="252935"/>
                    <a:pt x="465737" y="252297"/>
                  </a:cubicBezTo>
                  <a:cubicBezTo>
                    <a:pt x="440777" y="251217"/>
                    <a:pt x="416126" y="258407"/>
                    <a:pt x="395657" y="272759"/>
                  </a:cubicBezTo>
                  <a:lnTo>
                    <a:pt x="378617" y="285339"/>
                  </a:lnTo>
                  <a:cubicBezTo>
                    <a:pt x="337955" y="315383"/>
                    <a:pt x="271749" y="315383"/>
                    <a:pt x="231051" y="285339"/>
                  </a:cubicBezTo>
                  <a:lnTo>
                    <a:pt x="222583" y="279082"/>
                  </a:lnTo>
                  <a:cubicBezTo>
                    <a:pt x="185622" y="251793"/>
                    <a:pt x="125520" y="251793"/>
                    <a:pt x="88560" y="279082"/>
                  </a:cubicBezTo>
                  <a:lnTo>
                    <a:pt x="6789" y="339459"/>
                  </a:lnTo>
                  <a:lnTo>
                    <a:pt x="0" y="334453"/>
                  </a:lnTo>
                  <a:lnTo>
                    <a:pt x="81772" y="274059"/>
                  </a:lnTo>
                  <a:cubicBezTo>
                    <a:pt x="122468" y="244014"/>
                    <a:pt x="188674" y="244014"/>
                    <a:pt x="229371" y="274059"/>
                  </a:cubicBezTo>
                  <a:lnTo>
                    <a:pt x="237840" y="280319"/>
                  </a:lnTo>
                  <a:cubicBezTo>
                    <a:pt x="278331" y="307641"/>
                    <a:pt x="331371" y="307641"/>
                    <a:pt x="371863" y="280319"/>
                  </a:cubicBezTo>
                  <a:lnTo>
                    <a:pt x="388903" y="267740"/>
                  </a:lnTo>
                  <a:cubicBezTo>
                    <a:pt x="409508" y="252513"/>
                    <a:pt x="436903" y="244511"/>
                    <a:pt x="466080" y="245204"/>
                  </a:cubicBezTo>
                  <a:cubicBezTo>
                    <a:pt x="495257" y="245896"/>
                    <a:pt x="521863" y="255201"/>
                    <a:pt x="541097" y="271391"/>
                  </a:cubicBezTo>
                  <a:cubicBezTo>
                    <a:pt x="558583" y="286093"/>
                    <a:pt x="582789" y="294534"/>
                    <a:pt x="609257" y="295172"/>
                  </a:cubicBezTo>
                  <a:cubicBezTo>
                    <a:pt x="634217" y="296248"/>
                    <a:pt x="658868" y="289055"/>
                    <a:pt x="679337" y="274710"/>
                  </a:cubicBezTo>
                  <a:lnTo>
                    <a:pt x="689555" y="267167"/>
                  </a:lnTo>
                  <a:cubicBezTo>
                    <a:pt x="734126" y="237078"/>
                    <a:pt x="792548" y="237078"/>
                    <a:pt x="837120" y="267167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7" name="PPT世界-13"/>
            <p:cNvSpPr/>
            <p:nvPr>
              <p:custDataLst>
                <p:tags r:id="rId5"/>
              </p:custDataLst>
            </p:nvPr>
          </p:nvSpPr>
          <p:spPr>
            <a:xfrm>
              <a:off x="1400815" y="3033607"/>
              <a:ext cx="1292537" cy="1230891"/>
            </a:xfrm>
            <a:custGeom>
              <a:avLst/>
              <a:gdLst>
                <a:gd name="connsiteX0" fmla="*/ 375360 w 1292537"/>
                <a:gd name="connsiteY0" fmla="*/ 1230892 h 1230891"/>
                <a:gd name="connsiteX1" fmla="*/ 361234 w 1292537"/>
                <a:gd name="connsiteY1" fmla="*/ 1216834 h 1230891"/>
                <a:gd name="connsiteX2" fmla="*/ 361234 w 1292537"/>
                <a:gd name="connsiteY2" fmla="*/ 1216800 h 1230891"/>
                <a:gd name="connsiteX3" fmla="*/ 361234 w 1292537"/>
                <a:gd name="connsiteY3" fmla="*/ 1213989 h 1230891"/>
                <a:gd name="connsiteX4" fmla="*/ 375360 w 1292537"/>
                <a:gd name="connsiteY4" fmla="*/ 1199863 h 1230891"/>
                <a:gd name="connsiteX5" fmla="*/ 389486 w 1292537"/>
                <a:gd name="connsiteY5" fmla="*/ 1213989 h 1230891"/>
                <a:gd name="connsiteX6" fmla="*/ 389486 w 1292537"/>
                <a:gd name="connsiteY6" fmla="*/ 1216800 h 1230891"/>
                <a:gd name="connsiteX7" fmla="*/ 375394 w 1292537"/>
                <a:gd name="connsiteY7" fmla="*/ 1230892 h 1230891"/>
                <a:gd name="connsiteX8" fmla="*/ 375360 w 1292537"/>
                <a:gd name="connsiteY8" fmla="*/ 1230892 h 1230891"/>
                <a:gd name="connsiteX9" fmla="*/ 375360 w 1292537"/>
                <a:gd name="connsiteY9" fmla="*/ 1030903 h 1230891"/>
                <a:gd name="connsiteX10" fmla="*/ 361234 w 1292537"/>
                <a:gd name="connsiteY10" fmla="*/ 1016880 h 1230891"/>
                <a:gd name="connsiteX11" fmla="*/ 361234 w 1292537"/>
                <a:gd name="connsiteY11" fmla="*/ 1016812 h 1230891"/>
                <a:gd name="connsiteX12" fmla="*/ 361234 w 1292537"/>
                <a:gd name="connsiteY12" fmla="*/ 1014000 h 1230891"/>
                <a:gd name="connsiteX13" fmla="*/ 375360 w 1292537"/>
                <a:gd name="connsiteY13" fmla="*/ 999874 h 1230891"/>
                <a:gd name="connsiteX14" fmla="*/ 389486 w 1292537"/>
                <a:gd name="connsiteY14" fmla="*/ 1014000 h 1230891"/>
                <a:gd name="connsiteX15" fmla="*/ 389486 w 1292537"/>
                <a:gd name="connsiteY15" fmla="*/ 1016812 h 1230891"/>
                <a:gd name="connsiteX16" fmla="*/ 375429 w 1292537"/>
                <a:gd name="connsiteY16" fmla="*/ 1030903 h 1230891"/>
                <a:gd name="connsiteX17" fmla="*/ 375360 w 1292537"/>
                <a:gd name="connsiteY17" fmla="*/ 1030903 h 1230891"/>
                <a:gd name="connsiteX18" fmla="*/ 375360 w 1292537"/>
                <a:gd name="connsiteY18" fmla="*/ 830914 h 1230891"/>
                <a:gd name="connsiteX19" fmla="*/ 361234 w 1292537"/>
                <a:gd name="connsiteY19" fmla="*/ 816926 h 1230891"/>
                <a:gd name="connsiteX20" fmla="*/ 361234 w 1292537"/>
                <a:gd name="connsiteY20" fmla="*/ 816857 h 1230891"/>
                <a:gd name="connsiteX21" fmla="*/ 361234 w 1292537"/>
                <a:gd name="connsiteY21" fmla="*/ 814012 h 1230891"/>
                <a:gd name="connsiteX22" fmla="*/ 375360 w 1292537"/>
                <a:gd name="connsiteY22" fmla="*/ 799886 h 1230891"/>
                <a:gd name="connsiteX23" fmla="*/ 389486 w 1292537"/>
                <a:gd name="connsiteY23" fmla="*/ 814012 h 1230891"/>
                <a:gd name="connsiteX24" fmla="*/ 389486 w 1292537"/>
                <a:gd name="connsiteY24" fmla="*/ 816857 h 1230891"/>
                <a:gd name="connsiteX25" fmla="*/ 375429 w 1292537"/>
                <a:gd name="connsiteY25" fmla="*/ 830914 h 1230891"/>
                <a:gd name="connsiteX26" fmla="*/ 375360 w 1292537"/>
                <a:gd name="connsiteY26" fmla="*/ 830914 h 1230891"/>
                <a:gd name="connsiteX27" fmla="*/ 375360 w 1292537"/>
                <a:gd name="connsiteY27" fmla="*/ 630960 h 1230891"/>
                <a:gd name="connsiteX28" fmla="*/ 361234 w 1292537"/>
                <a:gd name="connsiteY28" fmla="*/ 616903 h 1230891"/>
                <a:gd name="connsiteX29" fmla="*/ 361234 w 1292537"/>
                <a:gd name="connsiteY29" fmla="*/ 616869 h 1230891"/>
                <a:gd name="connsiteX30" fmla="*/ 361234 w 1292537"/>
                <a:gd name="connsiteY30" fmla="*/ 614057 h 1230891"/>
                <a:gd name="connsiteX31" fmla="*/ 375360 w 1292537"/>
                <a:gd name="connsiteY31" fmla="*/ 599931 h 1230891"/>
                <a:gd name="connsiteX32" fmla="*/ 389486 w 1292537"/>
                <a:gd name="connsiteY32" fmla="*/ 614057 h 1230891"/>
                <a:gd name="connsiteX33" fmla="*/ 389486 w 1292537"/>
                <a:gd name="connsiteY33" fmla="*/ 616869 h 1230891"/>
                <a:gd name="connsiteX34" fmla="*/ 375394 w 1292537"/>
                <a:gd name="connsiteY34" fmla="*/ 630960 h 1230891"/>
                <a:gd name="connsiteX35" fmla="*/ 375360 w 1292537"/>
                <a:gd name="connsiteY35" fmla="*/ 630960 h 1230891"/>
                <a:gd name="connsiteX36" fmla="*/ 375360 w 1292537"/>
                <a:gd name="connsiteY36" fmla="*/ 430971 h 1230891"/>
                <a:gd name="connsiteX37" fmla="*/ 361234 w 1292537"/>
                <a:gd name="connsiteY37" fmla="*/ 416914 h 1230891"/>
                <a:gd name="connsiteX38" fmla="*/ 361234 w 1292537"/>
                <a:gd name="connsiteY38" fmla="*/ 416880 h 1230891"/>
                <a:gd name="connsiteX39" fmla="*/ 375360 w 1292537"/>
                <a:gd name="connsiteY39" fmla="*/ 401383 h 1230891"/>
                <a:gd name="connsiteX40" fmla="*/ 389486 w 1292537"/>
                <a:gd name="connsiteY40" fmla="*/ 414069 h 1230891"/>
                <a:gd name="connsiteX41" fmla="*/ 389486 w 1292537"/>
                <a:gd name="connsiteY41" fmla="*/ 416880 h 1230891"/>
                <a:gd name="connsiteX42" fmla="*/ 375394 w 1292537"/>
                <a:gd name="connsiteY42" fmla="*/ 430971 h 1230891"/>
                <a:gd name="connsiteX43" fmla="*/ 375360 w 1292537"/>
                <a:gd name="connsiteY43" fmla="*/ 430971 h 1230891"/>
                <a:gd name="connsiteX44" fmla="*/ 375360 w 1292537"/>
                <a:gd name="connsiteY44" fmla="*/ 230983 h 1230891"/>
                <a:gd name="connsiteX45" fmla="*/ 361234 w 1292537"/>
                <a:gd name="connsiteY45" fmla="*/ 216994 h 1230891"/>
                <a:gd name="connsiteX46" fmla="*/ 361234 w 1292537"/>
                <a:gd name="connsiteY46" fmla="*/ 216926 h 1230891"/>
                <a:gd name="connsiteX47" fmla="*/ 361234 w 1292537"/>
                <a:gd name="connsiteY47" fmla="*/ 214080 h 1230891"/>
                <a:gd name="connsiteX48" fmla="*/ 375360 w 1292537"/>
                <a:gd name="connsiteY48" fmla="*/ 199955 h 1230891"/>
                <a:gd name="connsiteX49" fmla="*/ 389486 w 1292537"/>
                <a:gd name="connsiteY49" fmla="*/ 214080 h 1230891"/>
                <a:gd name="connsiteX50" fmla="*/ 389486 w 1292537"/>
                <a:gd name="connsiteY50" fmla="*/ 216926 h 1230891"/>
                <a:gd name="connsiteX51" fmla="*/ 375429 w 1292537"/>
                <a:gd name="connsiteY51" fmla="*/ 230983 h 1230891"/>
                <a:gd name="connsiteX52" fmla="*/ 375360 w 1292537"/>
                <a:gd name="connsiteY52" fmla="*/ 230983 h 1230891"/>
                <a:gd name="connsiteX53" fmla="*/ 375360 w 1292537"/>
                <a:gd name="connsiteY53" fmla="*/ 31029 h 1230891"/>
                <a:gd name="connsiteX54" fmla="*/ 361234 w 1292537"/>
                <a:gd name="connsiteY54" fmla="*/ 16971 h 1230891"/>
                <a:gd name="connsiteX55" fmla="*/ 361234 w 1292537"/>
                <a:gd name="connsiteY55" fmla="*/ 16937 h 1230891"/>
                <a:gd name="connsiteX56" fmla="*/ 361234 w 1292537"/>
                <a:gd name="connsiteY56" fmla="*/ 14126 h 1230891"/>
                <a:gd name="connsiteX57" fmla="*/ 375360 w 1292537"/>
                <a:gd name="connsiteY57" fmla="*/ 0 h 1230891"/>
                <a:gd name="connsiteX58" fmla="*/ 389486 w 1292537"/>
                <a:gd name="connsiteY58" fmla="*/ 14126 h 1230891"/>
                <a:gd name="connsiteX59" fmla="*/ 389486 w 1292537"/>
                <a:gd name="connsiteY59" fmla="*/ 16937 h 1230891"/>
                <a:gd name="connsiteX60" fmla="*/ 375394 w 1292537"/>
                <a:gd name="connsiteY60" fmla="*/ 31029 h 1230891"/>
                <a:gd name="connsiteX61" fmla="*/ 375360 w 1292537"/>
                <a:gd name="connsiteY61" fmla="*/ 31029 h 1230891"/>
                <a:gd name="connsiteX62" fmla="*/ 194743 w 1292537"/>
                <a:gd name="connsiteY62" fmla="*/ 1230892 h 1230891"/>
                <a:gd name="connsiteX63" fmla="*/ 180617 w 1292537"/>
                <a:gd name="connsiteY63" fmla="*/ 1216834 h 1230891"/>
                <a:gd name="connsiteX64" fmla="*/ 180617 w 1292537"/>
                <a:gd name="connsiteY64" fmla="*/ 1216800 h 1230891"/>
                <a:gd name="connsiteX65" fmla="*/ 180617 w 1292537"/>
                <a:gd name="connsiteY65" fmla="*/ 1213989 h 1230891"/>
                <a:gd name="connsiteX66" fmla="*/ 194743 w 1292537"/>
                <a:gd name="connsiteY66" fmla="*/ 1199863 h 1230891"/>
                <a:gd name="connsiteX67" fmla="*/ 208869 w 1292537"/>
                <a:gd name="connsiteY67" fmla="*/ 1213989 h 1230891"/>
                <a:gd name="connsiteX68" fmla="*/ 208869 w 1292537"/>
                <a:gd name="connsiteY68" fmla="*/ 1216800 h 1230891"/>
                <a:gd name="connsiteX69" fmla="*/ 194743 w 1292537"/>
                <a:gd name="connsiteY69" fmla="*/ 1230892 h 1230891"/>
                <a:gd name="connsiteX70" fmla="*/ 194743 w 1292537"/>
                <a:gd name="connsiteY70" fmla="*/ 1030903 h 1230891"/>
                <a:gd name="connsiteX71" fmla="*/ 180617 w 1292537"/>
                <a:gd name="connsiteY71" fmla="*/ 1016880 h 1230891"/>
                <a:gd name="connsiteX72" fmla="*/ 180617 w 1292537"/>
                <a:gd name="connsiteY72" fmla="*/ 1016812 h 1230891"/>
                <a:gd name="connsiteX73" fmla="*/ 180617 w 1292537"/>
                <a:gd name="connsiteY73" fmla="*/ 1014000 h 1230891"/>
                <a:gd name="connsiteX74" fmla="*/ 194743 w 1292537"/>
                <a:gd name="connsiteY74" fmla="*/ 999874 h 1230891"/>
                <a:gd name="connsiteX75" fmla="*/ 208869 w 1292537"/>
                <a:gd name="connsiteY75" fmla="*/ 1014000 h 1230891"/>
                <a:gd name="connsiteX76" fmla="*/ 208869 w 1292537"/>
                <a:gd name="connsiteY76" fmla="*/ 1016812 h 1230891"/>
                <a:gd name="connsiteX77" fmla="*/ 194777 w 1292537"/>
                <a:gd name="connsiteY77" fmla="*/ 1030903 h 1230891"/>
                <a:gd name="connsiteX78" fmla="*/ 194743 w 1292537"/>
                <a:gd name="connsiteY78" fmla="*/ 1030903 h 1230891"/>
                <a:gd name="connsiteX79" fmla="*/ 194743 w 1292537"/>
                <a:gd name="connsiteY79" fmla="*/ 830914 h 1230891"/>
                <a:gd name="connsiteX80" fmla="*/ 180617 w 1292537"/>
                <a:gd name="connsiteY80" fmla="*/ 816926 h 1230891"/>
                <a:gd name="connsiteX81" fmla="*/ 180617 w 1292537"/>
                <a:gd name="connsiteY81" fmla="*/ 816857 h 1230891"/>
                <a:gd name="connsiteX82" fmla="*/ 180617 w 1292537"/>
                <a:gd name="connsiteY82" fmla="*/ 814012 h 1230891"/>
                <a:gd name="connsiteX83" fmla="*/ 194743 w 1292537"/>
                <a:gd name="connsiteY83" fmla="*/ 799886 h 1230891"/>
                <a:gd name="connsiteX84" fmla="*/ 208869 w 1292537"/>
                <a:gd name="connsiteY84" fmla="*/ 814012 h 1230891"/>
                <a:gd name="connsiteX85" fmla="*/ 208869 w 1292537"/>
                <a:gd name="connsiteY85" fmla="*/ 816857 h 1230891"/>
                <a:gd name="connsiteX86" fmla="*/ 194743 w 1292537"/>
                <a:gd name="connsiteY86" fmla="*/ 830914 h 1230891"/>
                <a:gd name="connsiteX87" fmla="*/ 194743 w 1292537"/>
                <a:gd name="connsiteY87" fmla="*/ 630960 h 1230891"/>
                <a:gd name="connsiteX88" fmla="*/ 180617 w 1292537"/>
                <a:gd name="connsiteY88" fmla="*/ 616903 h 1230891"/>
                <a:gd name="connsiteX89" fmla="*/ 180617 w 1292537"/>
                <a:gd name="connsiteY89" fmla="*/ 616869 h 1230891"/>
                <a:gd name="connsiteX90" fmla="*/ 180617 w 1292537"/>
                <a:gd name="connsiteY90" fmla="*/ 614057 h 1230891"/>
                <a:gd name="connsiteX91" fmla="*/ 194743 w 1292537"/>
                <a:gd name="connsiteY91" fmla="*/ 599931 h 1230891"/>
                <a:gd name="connsiteX92" fmla="*/ 208869 w 1292537"/>
                <a:gd name="connsiteY92" fmla="*/ 614057 h 1230891"/>
                <a:gd name="connsiteX93" fmla="*/ 208869 w 1292537"/>
                <a:gd name="connsiteY93" fmla="*/ 616869 h 1230891"/>
                <a:gd name="connsiteX94" fmla="*/ 194743 w 1292537"/>
                <a:gd name="connsiteY94" fmla="*/ 630960 h 1230891"/>
                <a:gd name="connsiteX95" fmla="*/ 194743 w 1292537"/>
                <a:gd name="connsiteY95" fmla="*/ 430971 h 1230891"/>
                <a:gd name="connsiteX96" fmla="*/ 180617 w 1292537"/>
                <a:gd name="connsiteY96" fmla="*/ 416914 h 1230891"/>
                <a:gd name="connsiteX97" fmla="*/ 180617 w 1292537"/>
                <a:gd name="connsiteY97" fmla="*/ 416880 h 1230891"/>
                <a:gd name="connsiteX98" fmla="*/ 194743 w 1292537"/>
                <a:gd name="connsiteY98" fmla="*/ 401383 h 1230891"/>
                <a:gd name="connsiteX99" fmla="*/ 208869 w 1292537"/>
                <a:gd name="connsiteY99" fmla="*/ 414069 h 1230891"/>
                <a:gd name="connsiteX100" fmla="*/ 208869 w 1292537"/>
                <a:gd name="connsiteY100" fmla="*/ 416880 h 1230891"/>
                <a:gd name="connsiteX101" fmla="*/ 194743 w 1292537"/>
                <a:gd name="connsiteY101" fmla="*/ 430971 h 1230891"/>
                <a:gd name="connsiteX102" fmla="*/ 194743 w 1292537"/>
                <a:gd name="connsiteY102" fmla="*/ 230983 h 1230891"/>
                <a:gd name="connsiteX103" fmla="*/ 180617 w 1292537"/>
                <a:gd name="connsiteY103" fmla="*/ 216994 h 1230891"/>
                <a:gd name="connsiteX104" fmla="*/ 180617 w 1292537"/>
                <a:gd name="connsiteY104" fmla="*/ 216926 h 1230891"/>
                <a:gd name="connsiteX105" fmla="*/ 180617 w 1292537"/>
                <a:gd name="connsiteY105" fmla="*/ 214080 h 1230891"/>
                <a:gd name="connsiteX106" fmla="*/ 194743 w 1292537"/>
                <a:gd name="connsiteY106" fmla="*/ 199955 h 1230891"/>
                <a:gd name="connsiteX107" fmla="*/ 208869 w 1292537"/>
                <a:gd name="connsiteY107" fmla="*/ 214080 h 1230891"/>
                <a:gd name="connsiteX108" fmla="*/ 208869 w 1292537"/>
                <a:gd name="connsiteY108" fmla="*/ 216926 h 1230891"/>
                <a:gd name="connsiteX109" fmla="*/ 194743 w 1292537"/>
                <a:gd name="connsiteY109" fmla="*/ 230983 h 1230891"/>
                <a:gd name="connsiteX110" fmla="*/ 194743 w 1292537"/>
                <a:gd name="connsiteY110" fmla="*/ 31029 h 1230891"/>
                <a:gd name="connsiteX111" fmla="*/ 180617 w 1292537"/>
                <a:gd name="connsiteY111" fmla="*/ 16971 h 1230891"/>
                <a:gd name="connsiteX112" fmla="*/ 180617 w 1292537"/>
                <a:gd name="connsiteY112" fmla="*/ 16937 h 1230891"/>
                <a:gd name="connsiteX113" fmla="*/ 180617 w 1292537"/>
                <a:gd name="connsiteY113" fmla="*/ 14126 h 1230891"/>
                <a:gd name="connsiteX114" fmla="*/ 194743 w 1292537"/>
                <a:gd name="connsiteY114" fmla="*/ 0 h 1230891"/>
                <a:gd name="connsiteX115" fmla="*/ 208869 w 1292537"/>
                <a:gd name="connsiteY115" fmla="*/ 14126 h 1230891"/>
                <a:gd name="connsiteX116" fmla="*/ 208869 w 1292537"/>
                <a:gd name="connsiteY116" fmla="*/ 16937 h 1230891"/>
                <a:gd name="connsiteX117" fmla="*/ 194743 w 1292537"/>
                <a:gd name="connsiteY117" fmla="*/ 31029 h 1230891"/>
                <a:gd name="connsiteX118" fmla="*/ 14126 w 1292537"/>
                <a:gd name="connsiteY118" fmla="*/ 1230892 h 1230891"/>
                <a:gd name="connsiteX119" fmla="*/ 0 w 1292537"/>
                <a:gd name="connsiteY119" fmla="*/ 1216834 h 1230891"/>
                <a:gd name="connsiteX120" fmla="*/ 0 w 1292537"/>
                <a:gd name="connsiteY120" fmla="*/ 1216800 h 1230891"/>
                <a:gd name="connsiteX121" fmla="*/ 0 w 1292537"/>
                <a:gd name="connsiteY121" fmla="*/ 1213989 h 1230891"/>
                <a:gd name="connsiteX122" fmla="*/ 14126 w 1292537"/>
                <a:gd name="connsiteY122" fmla="*/ 1199863 h 1230891"/>
                <a:gd name="connsiteX123" fmla="*/ 28251 w 1292537"/>
                <a:gd name="connsiteY123" fmla="*/ 1213989 h 1230891"/>
                <a:gd name="connsiteX124" fmla="*/ 28251 w 1292537"/>
                <a:gd name="connsiteY124" fmla="*/ 1216800 h 1230891"/>
                <a:gd name="connsiteX125" fmla="*/ 14126 w 1292537"/>
                <a:gd name="connsiteY125" fmla="*/ 1230892 h 1230891"/>
                <a:gd name="connsiteX126" fmla="*/ 14126 w 1292537"/>
                <a:gd name="connsiteY126" fmla="*/ 1030903 h 1230891"/>
                <a:gd name="connsiteX127" fmla="*/ 0 w 1292537"/>
                <a:gd name="connsiteY127" fmla="*/ 1016880 h 1230891"/>
                <a:gd name="connsiteX128" fmla="*/ 0 w 1292537"/>
                <a:gd name="connsiteY128" fmla="*/ 1016812 h 1230891"/>
                <a:gd name="connsiteX129" fmla="*/ 0 w 1292537"/>
                <a:gd name="connsiteY129" fmla="*/ 1014000 h 1230891"/>
                <a:gd name="connsiteX130" fmla="*/ 14126 w 1292537"/>
                <a:gd name="connsiteY130" fmla="*/ 999874 h 1230891"/>
                <a:gd name="connsiteX131" fmla="*/ 28251 w 1292537"/>
                <a:gd name="connsiteY131" fmla="*/ 1014000 h 1230891"/>
                <a:gd name="connsiteX132" fmla="*/ 28251 w 1292537"/>
                <a:gd name="connsiteY132" fmla="*/ 1016812 h 1230891"/>
                <a:gd name="connsiteX133" fmla="*/ 14160 w 1292537"/>
                <a:gd name="connsiteY133" fmla="*/ 1030903 h 1230891"/>
                <a:gd name="connsiteX134" fmla="*/ 14126 w 1292537"/>
                <a:gd name="connsiteY134" fmla="*/ 1030903 h 1230891"/>
                <a:gd name="connsiteX135" fmla="*/ 14126 w 1292537"/>
                <a:gd name="connsiteY135" fmla="*/ 830914 h 1230891"/>
                <a:gd name="connsiteX136" fmla="*/ 0 w 1292537"/>
                <a:gd name="connsiteY136" fmla="*/ 816926 h 1230891"/>
                <a:gd name="connsiteX137" fmla="*/ 0 w 1292537"/>
                <a:gd name="connsiteY137" fmla="*/ 816857 h 1230891"/>
                <a:gd name="connsiteX138" fmla="*/ 0 w 1292537"/>
                <a:gd name="connsiteY138" fmla="*/ 814012 h 1230891"/>
                <a:gd name="connsiteX139" fmla="*/ 14126 w 1292537"/>
                <a:gd name="connsiteY139" fmla="*/ 799886 h 1230891"/>
                <a:gd name="connsiteX140" fmla="*/ 28251 w 1292537"/>
                <a:gd name="connsiteY140" fmla="*/ 814012 h 1230891"/>
                <a:gd name="connsiteX141" fmla="*/ 28251 w 1292537"/>
                <a:gd name="connsiteY141" fmla="*/ 816857 h 1230891"/>
                <a:gd name="connsiteX142" fmla="*/ 14126 w 1292537"/>
                <a:gd name="connsiteY142" fmla="*/ 830914 h 1230891"/>
                <a:gd name="connsiteX143" fmla="*/ 14126 w 1292537"/>
                <a:gd name="connsiteY143" fmla="*/ 630960 h 1230891"/>
                <a:gd name="connsiteX144" fmla="*/ 0 w 1292537"/>
                <a:gd name="connsiteY144" fmla="*/ 616903 h 1230891"/>
                <a:gd name="connsiteX145" fmla="*/ 0 w 1292537"/>
                <a:gd name="connsiteY145" fmla="*/ 616869 h 1230891"/>
                <a:gd name="connsiteX146" fmla="*/ 0 w 1292537"/>
                <a:gd name="connsiteY146" fmla="*/ 614057 h 1230891"/>
                <a:gd name="connsiteX147" fmla="*/ 14126 w 1292537"/>
                <a:gd name="connsiteY147" fmla="*/ 599931 h 1230891"/>
                <a:gd name="connsiteX148" fmla="*/ 28251 w 1292537"/>
                <a:gd name="connsiteY148" fmla="*/ 614057 h 1230891"/>
                <a:gd name="connsiteX149" fmla="*/ 28251 w 1292537"/>
                <a:gd name="connsiteY149" fmla="*/ 616869 h 1230891"/>
                <a:gd name="connsiteX150" fmla="*/ 14126 w 1292537"/>
                <a:gd name="connsiteY150" fmla="*/ 630960 h 1230891"/>
                <a:gd name="connsiteX151" fmla="*/ 14126 w 1292537"/>
                <a:gd name="connsiteY151" fmla="*/ 430971 h 1230891"/>
                <a:gd name="connsiteX152" fmla="*/ 0 w 1292537"/>
                <a:gd name="connsiteY152" fmla="*/ 416914 h 1230891"/>
                <a:gd name="connsiteX153" fmla="*/ 0 w 1292537"/>
                <a:gd name="connsiteY153" fmla="*/ 416880 h 1230891"/>
                <a:gd name="connsiteX154" fmla="*/ 14126 w 1292537"/>
                <a:gd name="connsiteY154" fmla="*/ 401383 h 1230891"/>
                <a:gd name="connsiteX155" fmla="*/ 28251 w 1292537"/>
                <a:gd name="connsiteY155" fmla="*/ 414069 h 1230891"/>
                <a:gd name="connsiteX156" fmla="*/ 28251 w 1292537"/>
                <a:gd name="connsiteY156" fmla="*/ 416880 h 1230891"/>
                <a:gd name="connsiteX157" fmla="*/ 14126 w 1292537"/>
                <a:gd name="connsiteY157" fmla="*/ 430971 h 1230891"/>
                <a:gd name="connsiteX158" fmla="*/ 14126 w 1292537"/>
                <a:gd name="connsiteY158" fmla="*/ 230983 h 1230891"/>
                <a:gd name="connsiteX159" fmla="*/ 0 w 1292537"/>
                <a:gd name="connsiteY159" fmla="*/ 216994 h 1230891"/>
                <a:gd name="connsiteX160" fmla="*/ 0 w 1292537"/>
                <a:gd name="connsiteY160" fmla="*/ 216926 h 1230891"/>
                <a:gd name="connsiteX161" fmla="*/ 0 w 1292537"/>
                <a:gd name="connsiteY161" fmla="*/ 214080 h 1230891"/>
                <a:gd name="connsiteX162" fmla="*/ 14126 w 1292537"/>
                <a:gd name="connsiteY162" fmla="*/ 199955 h 1230891"/>
                <a:gd name="connsiteX163" fmla="*/ 28251 w 1292537"/>
                <a:gd name="connsiteY163" fmla="*/ 214080 h 1230891"/>
                <a:gd name="connsiteX164" fmla="*/ 28251 w 1292537"/>
                <a:gd name="connsiteY164" fmla="*/ 216926 h 1230891"/>
                <a:gd name="connsiteX165" fmla="*/ 14126 w 1292537"/>
                <a:gd name="connsiteY165" fmla="*/ 230983 h 1230891"/>
                <a:gd name="connsiteX166" fmla="*/ 14126 w 1292537"/>
                <a:gd name="connsiteY166" fmla="*/ 31029 h 1230891"/>
                <a:gd name="connsiteX167" fmla="*/ 0 w 1292537"/>
                <a:gd name="connsiteY167" fmla="*/ 16971 h 1230891"/>
                <a:gd name="connsiteX168" fmla="*/ 0 w 1292537"/>
                <a:gd name="connsiteY168" fmla="*/ 16937 h 1230891"/>
                <a:gd name="connsiteX169" fmla="*/ 0 w 1292537"/>
                <a:gd name="connsiteY169" fmla="*/ 14126 h 1230891"/>
                <a:gd name="connsiteX170" fmla="*/ 14126 w 1292537"/>
                <a:gd name="connsiteY170" fmla="*/ 0 h 1230891"/>
                <a:gd name="connsiteX171" fmla="*/ 28251 w 1292537"/>
                <a:gd name="connsiteY171" fmla="*/ 14126 h 1230891"/>
                <a:gd name="connsiteX172" fmla="*/ 28251 w 1292537"/>
                <a:gd name="connsiteY172" fmla="*/ 16937 h 1230891"/>
                <a:gd name="connsiteX173" fmla="*/ 14126 w 1292537"/>
                <a:gd name="connsiteY173" fmla="*/ 31029 h 1230891"/>
                <a:gd name="connsiteX174" fmla="*/ 555977 w 1292537"/>
                <a:gd name="connsiteY174" fmla="*/ 1230892 h 1230891"/>
                <a:gd name="connsiteX175" fmla="*/ 541852 w 1292537"/>
                <a:gd name="connsiteY175" fmla="*/ 1216834 h 1230891"/>
                <a:gd name="connsiteX176" fmla="*/ 541852 w 1292537"/>
                <a:gd name="connsiteY176" fmla="*/ 1216800 h 1230891"/>
                <a:gd name="connsiteX177" fmla="*/ 541852 w 1292537"/>
                <a:gd name="connsiteY177" fmla="*/ 1213989 h 1230891"/>
                <a:gd name="connsiteX178" fmla="*/ 555977 w 1292537"/>
                <a:gd name="connsiteY178" fmla="*/ 1199863 h 1230891"/>
                <a:gd name="connsiteX179" fmla="*/ 570103 w 1292537"/>
                <a:gd name="connsiteY179" fmla="*/ 1213989 h 1230891"/>
                <a:gd name="connsiteX180" fmla="*/ 570103 w 1292537"/>
                <a:gd name="connsiteY180" fmla="*/ 1216800 h 1230891"/>
                <a:gd name="connsiteX181" fmla="*/ 556012 w 1292537"/>
                <a:gd name="connsiteY181" fmla="*/ 1230892 h 1230891"/>
                <a:gd name="connsiteX182" fmla="*/ 555977 w 1292537"/>
                <a:gd name="connsiteY182" fmla="*/ 1230892 h 1230891"/>
                <a:gd name="connsiteX183" fmla="*/ 555977 w 1292537"/>
                <a:gd name="connsiteY183" fmla="*/ 1030903 h 1230891"/>
                <a:gd name="connsiteX184" fmla="*/ 541852 w 1292537"/>
                <a:gd name="connsiteY184" fmla="*/ 1016880 h 1230891"/>
                <a:gd name="connsiteX185" fmla="*/ 541852 w 1292537"/>
                <a:gd name="connsiteY185" fmla="*/ 1016812 h 1230891"/>
                <a:gd name="connsiteX186" fmla="*/ 541852 w 1292537"/>
                <a:gd name="connsiteY186" fmla="*/ 1014000 h 1230891"/>
                <a:gd name="connsiteX187" fmla="*/ 555977 w 1292537"/>
                <a:gd name="connsiteY187" fmla="*/ 999874 h 1230891"/>
                <a:gd name="connsiteX188" fmla="*/ 570103 w 1292537"/>
                <a:gd name="connsiteY188" fmla="*/ 1014000 h 1230891"/>
                <a:gd name="connsiteX189" fmla="*/ 570103 w 1292537"/>
                <a:gd name="connsiteY189" fmla="*/ 1016812 h 1230891"/>
                <a:gd name="connsiteX190" fmla="*/ 556046 w 1292537"/>
                <a:gd name="connsiteY190" fmla="*/ 1030903 h 1230891"/>
                <a:gd name="connsiteX191" fmla="*/ 555977 w 1292537"/>
                <a:gd name="connsiteY191" fmla="*/ 1030903 h 1230891"/>
                <a:gd name="connsiteX192" fmla="*/ 555977 w 1292537"/>
                <a:gd name="connsiteY192" fmla="*/ 830914 h 1230891"/>
                <a:gd name="connsiteX193" fmla="*/ 541852 w 1292537"/>
                <a:gd name="connsiteY193" fmla="*/ 816926 h 1230891"/>
                <a:gd name="connsiteX194" fmla="*/ 541852 w 1292537"/>
                <a:gd name="connsiteY194" fmla="*/ 816857 h 1230891"/>
                <a:gd name="connsiteX195" fmla="*/ 541852 w 1292537"/>
                <a:gd name="connsiteY195" fmla="*/ 814012 h 1230891"/>
                <a:gd name="connsiteX196" fmla="*/ 555977 w 1292537"/>
                <a:gd name="connsiteY196" fmla="*/ 799886 h 1230891"/>
                <a:gd name="connsiteX197" fmla="*/ 570103 w 1292537"/>
                <a:gd name="connsiteY197" fmla="*/ 814012 h 1230891"/>
                <a:gd name="connsiteX198" fmla="*/ 570103 w 1292537"/>
                <a:gd name="connsiteY198" fmla="*/ 816857 h 1230891"/>
                <a:gd name="connsiteX199" fmla="*/ 556046 w 1292537"/>
                <a:gd name="connsiteY199" fmla="*/ 830914 h 1230891"/>
                <a:gd name="connsiteX200" fmla="*/ 555977 w 1292537"/>
                <a:gd name="connsiteY200" fmla="*/ 830914 h 1230891"/>
                <a:gd name="connsiteX201" fmla="*/ 555977 w 1292537"/>
                <a:gd name="connsiteY201" fmla="*/ 630960 h 1230891"/>
                <a:gd name="connsiteX202" fmla="*/ 541852 w 1292537"/>
                <a:gd name="connsiteY202" fmla="*/ 616903 h 1230891"/>
                <a:gd name="connsiteX203" fmla="*/ 541852 w 1292537"/>
                <a:gd name="connsiteY203" fmla="*/ 616869 h 1230891"/>
                <a:gd name="connsiteX204" fmla="*/ 541852 w 1292537"/>
                <a:gd name="connsiteY204" fmla="*/ 614057 h 1230891"/>
                <a:gd name="connsiteX205" fmla="*/ 555977 w 1292537"/>
                <a:gd name="connsiteY205" fmla="*/ 599931 h 1230891"/>
                <a:gd name="connsiteX206" fmla="*/ 570103 w 1292537"/>
                <a:gd name="connsiteY206" fmla="*/ 614057 h 1230891"/>
                <a:gd name="connsiteX207" fmla="*/ 570103 w 1292537"/>
                <a:gd name="connsiteY207" fmla="*/ 616869 h 1230891"/>
                <a:gd name="connsiteX208" fmla="*/ 556012 w 1292537"/>
                <a:gd name="connsiteY208" fmla="*/ 630960 h 1230891"/>
                <a:gd name="connsiteX209" fmla="*/ 555977 w 1292537"/>
                <a:gd name="connsiteY209" fmla="*/ 630960 h 1230891"/>
                <a:gd name="connsiteX210" fmla="*/ 555977 w 1292537"/>
                <a:gd name="connsiteY210" fmla="*/ 430971 h 1230891"/>
                <a:gd name="connsiteX211" fmla="*/ 541852 w 1292537"/>
                <a:gd name="connsiteY211" fmla="*/ 416914 h 1230891"/>
                <a:gd name="connsiteX212" fmla="*/ 541852 w 1292537"/>
                <a:gd name="connsiteY212" fmla="*/ 416880 h 1230891"/>
                <a:gd name="connsiteX213" fmla="*/ 555977 w 1292537"/>
                <a:gd name="connsiteY213" fmla="*/ 401383 h 1230891"/>
                <a:gd name="connsiteX214" fmla="*/ 570103 w 1292537"/>
                <a:gd name="connsiteY214" fmla="*/ 414069 h 1230891"/>
                <a:gd name="connsiteX215" fmla="*/ 570103 w 1292537"/>
                <a:gd name="connsiteY215" fmla="*/ 416880 h 1230891"/>
                <a:gd name="connsiteX216" fmla="*/ 556012 w 1292537"/>
                <a:gd name="connsiteY216" fmla="*/ 430971 h 1230891"/>
                <a:gd name="connsiteX217" fmla="*/ 555977 w 1292537"/>
                <a:gd name="connsiteY217" fmla="*/ 430971 h 1230891"/>
                <a:gd name="connsiteX218" fmla="*/ 555977 w 1292537"/>
                <a:gd name="connsiteY218" fmla="*/ 230983 h 1230891"/>
                <a:gd name="connsiteX219" fmla="*/ 541852 w 1292537"/>
                <a:gd name="connsiteY219" fmla="*/ 216994 h 1230891"/>
                <a:gd name="connsiteX220" fmla="*/ 541852 w 1292537"/>
                <a:gd name="connsiteY220" fmla="*/ 216926 h 1230891"/>
                <a:gd name="connsiteX221" fmla="*/ 541852 w 1292537"/>
                <a:gd name="connsiteY221" fmla="*/ 214080 h 1230891"/>
                <a:gd name="connsiteX222" fmla="*/ 555977 w 1292537"/>
                <a:gd name="connsiteY222" fmla="*/ 199955 h 1230891"/>
                <a:gd name="connsiteX223" fmla="*/ 570103 w 1292537"/>
                <a:gd name="connsiteY223" fmla="*/ 214080 h 1230891"/>
                <a:gd name="connsiteX224" fmla="*/ 570103 w 1292537"/>
                <a:gd name="connsiteY224" fmla="*/ 216926 h 1230891"/>
                <a:gd name="connsiteX225" fmla="*/ 556046 w 1292537"/>
                <a:gd name="connsiteY225" fmla="*/ 230983 h 1230891"/>
                <a:gd name="connsiteX226" fmla="*/ 555977 w 1292537"/>
                <a:gd name="connsiteY226" fmla="*/ 230983 h 1230891"/>
                <a:gd name="connsiteX227" fmla="*/ 555977 w 1292537"/>
                <a:gd name="connsiteY227" fmla="*/ 31029 h 1230891"/>
                <a:gd name="connsiteX228" fmla="*/ 541852 w 1292537"/>
                <a:gd name="connsiteY228" fmla="*/ 16971 h 1230891"/>
                <a:gd name="connsiteX229" fmla="*/ 541852 w 1292537"/>
                <a:gd name="connsiteY229" fmla="*/ 16937 h 1230891"/>
                <a:gd name="connsiteX230" fmla="*/ 541852 w 1292537"/>
                <a:gd name="connsiteY230" fmla="*/ 14126 h 1230891"/>
                <a:gd name="connsiteX231" fmla="*/ 555977 w 1292537"/>
                <a:gd name="connsiteY231" fmla="*/ 0 h 1230891"/>
                <a:gd name="connsiteX232" fmla="*/ 570103 w 1292537"/>
                <a:gd name="connsiteY232" fmla="*/ 14126 h 1230891"/>
                <a:gd name="connsiteX233" fmla="*/ 570103 w 1292537"/>
                <a:gd name="connsiteY233" fmla="*/ 16937 h 1230891"/>
                <a:gd name="connsiteX234" fmla="*/ 556012 w 1292537"/>
                <a:gd name="connsiteY234" fmla="*/ 31029 h 1230891"/>
                <a:gd name="connsiteX235" fmla="*/ 555977 w 1292537"/>
                <a:gd name="connsiteY235" fmla="*/ 31029 h 1230891"/>
                <a:gd name="connsiteX236" fmla="*/ 736594 w 1292537"/>
                <a:gd name="connsiteY236" fmla="*/ 1230892 h 1230891"/>
                <a:gd name="connsiteX237" fmla="*/ 722469 w 1292537"/>
                <a:gd name="connsiteY237" fmla="*/ 1216834 h 1230891"/>
                <a:gd name="connsiteX238" fmla="*/ 722469 w 1292537"/>
                <a:gd name="connsiteY238" fmla="*/ 1216800 h 1230891"/>
                <a:gd name="connsiteX239" fmla="*/ 722469 w 1292537"/>
                <a:gd name="connsiteY239" fmla="*/ 1213989 h 1230891"/>
                <a:gd name="connsiteX240" fmla="*/ 736594 w 1292537"/>
                <a:gd name="connsiteY240" fmla="*/ 1199863 h 1230891"/>
                <a:gd name="connsiteX241" fmla="*/ 750720 w 1292537"/>
                <a:gd name="connsiteY241" fmla="*/ 1213989 h 1230891"/>
                <a:gd name="connsiteX242" fmla="*/ 750720 w 1292537"/>
                <a:gd name="connsiteY242" fmla="*/ 1216800 h 1230891"/>
                <a:gd name="connsiteX243" fmla="*/ 736629 w 1292537"/>
                <a:gd name="connsiteY243" fmla="*/ 1230892 h 1230891"/>
                <a:gd name="connsiteX244" fmla="*/ 736594 w 1292537"/>
                <a:gd name="connsiteY244" fmla="*/ 1230892 h 1230891"/>
                <a:gd name="connsiteX245" fmla="*/ 736594 w 1292537"/>
                <a:gd name="connsiteY245" fmla="*/ 1030903 h 1230891"/>
                <a:gd name="connsiteX246" fmla="*/ 722469 w 1292537"/>
                <a:gd name="connsiteY246" fmla="*/ 1016880 h 1230891"/>
                <a:gd name="connsiteX247" fmla="*/ 722469 w 1292537"/>
                <a:gd name="connsiteY247" fmla="*/ 1016812 h 1230891"/>
                <a:gd name="connsiteX248" fmla="*/ 722469 w 1292537"/>
                <a:gd name="connsiteY248" fmla="*/ 1014000 h 1230891"/>
                <a:gd name="connsiteX249" fmla="*/ 736594 w 1292537"/>
                <a:gd name="connsiteY249" fmla="*/ 999874 h 1230891"/>
                <a:gd name="connsiteX250" fmla="*/ 750720 w 1292537"/>
                <a:gd name="connsiteY250" fmla="*/ 1014000 h 1230891"/>
                <a:gd name="connsiteX251" fmla="*/ 750720 w 1292537"/>
                <a:gd name="connsiteY251" fmla="*/ 1016812 h 1230891"/>
                <a:gd name="connsiteX252" fmla="*/ 736663 w 1292537"/>
                <a:gd name="connsiteY252" fmla="*/ 1030903 h 1230891"/>
                <a:gd name="connsiteX253" fmla="*/ 736594 w 1292537"/>
                <a:gd name="connsiteY253" fmla="*/ 1030903 h 1230891"/>
                <a:gd name="connsiteX254" fmla="*/ 736594 w 1292537"/>
                <a:gd name="connsiteY254" fmla="*/ 830914 h 1230891"/>
                <a:gd name="connsiteX255" fmla="*/ 722469 w 1292537"/>
                <a:gd name="connsiteY255" fmla="*/ 816926 h 1230891"/>
                <a:gd name="connsiteX256" fmla="*/ 722469 w 1292537"/>
                <a:gd name="connsiteY256" fmla="*/ 816857 h 1230891"/>
                <a:gd name="connsiteX257" fmla="*/ 722469 w 1292537"/>
                <a:gd name="connsiteY257" fmla="*/ 814012 h 1230891"/>
                <a:gd name="connsiteX258" fmla="*/ 736594 w 1292537"/>
                <a:gd name="connsiteY258" fmla="*/ 799886 h 1230891"/>
                <a:gd name="connsiteX259" fmla="*/ 750720 w 1292537"/>
                <a:gd name="connsiteY259" fmla="*/ 814012 h 1230891"/>
                <a:gd name="connsiteX260" fmla="*/ 750720 w 1292537"/>
                <a:gd name="connsiteY260" fmla="*/ 816857 h 1230891"/>
                <a:gd name="connsiteX261" fmla="*/ 736663 w 1292537"/>
                <a:gd name="connsiteY261" fmla="*/ 830914 h 1230891"/>
                <a:gd name="connsiteX262" fmla="*/ 736594 w 1292537"/>
                <a:gd name="connsiteY262" fmla="*/ 830914 h 1230891"/>
                <a:gd name="connsiteX263" fmla="*/ 736594 w 1292537"/>
                <a:gd name="connsiteY263" fmla="*/ 630960 h 1230891"/>
                <a:gd name="connsiteX264" fmla="*/ 722469 w 1292537"/>
                <a:gd name="connsiteY264" fmla="*/ 616903 h 1230891"/>
                <a:gd name="connsiteX265" fmla="*/ 722469 w 1292537"/>
                <a:gd name="connsiteY265" fmla="*/ 616869 h 1230891"/>
                <a:gd name="connsiteX266" fmla="*/ 722469 w 1292537"/>
                <a:gd name="connsiteY266" fmla="*/ 614057 h 1230891"/>
                <a:gd name="connsiteX267" fmla="*/ 736594 w 1292537"/>
                <a:gd name="connsiteY267" fmla="*/ 599931 h 1230891"/>
                <a:gd name="connsiteX268" fmla="*/ 750720 w 1292537"/>
                <a:gd name="connsiteY268" fmla="*/ 614057 h 1230891"/>
                <a:gd name="connsiteX269" fmla="*/ 750720 w 1292537"/>
                <a:gd name="connsiteY269" fmla="*/ 616869 h 1230891"/>
                <a:gd name="connsiteX270" fmla="*/ 736629 w 1292537"/>
                <a:gd name="connsiteY270" fmla="*/ 630960 h 1230891"/>
                <a:gd name="connsiteX271" fmla="*/ 736594 w 1292537"/>
                <a:gd name="connsiteY271" fmla="*/ 630960 h 1230891"/>
                <a:gd name="connsiteX272" fmla="*/ 736594 w 1292537"/>
                <a:gd name="connsiteY272" fmla="*/ 430971 h 1230891"/>
                <a:gd name="connsiteX273" fmla="*/ 722469 w 1292537"/>
                <a:gd name="connsiteY273" fmla="*/ 416914 h 1230891"/>
                <a:gd name="connsiteX274" fmla="*/ 722469 w 1292537"/>
                <a:gd name="connsiteY274" fmla="*/ 416880 h 1230891"/>
                <a:gd name="connsiteX275" fmla="*/ 736594 w 1292537"/>
                <a:gd name="connsiteY275" fmla="*/ 401383 h 1230891"/>
                <a:gd name="connsiteX276" fmla="*/ 750720 w 1292537"/>
                <a:gd name="connsiteY276" fmla="*/ 414069 h 1230891"/>
                <a:gd name="connsiteX277" fmla="*/ 750720 w 1292537"/>
                <a:gd name="connsiteY277" fmla="*/ 416880 h 1230891"/>
                <a:gd name="connsiteX278" fmla="*/ 736629 w 1292537"/>
                <a:gd name="connsiteY278" fmla="*/ 430971 h 1230891"/>
                <a:gd name="connsiteX279" fmla="*/ 736594 w 1292537"/>
                <a:gd name="connsiteY279" fmla="*/ 430971 h 1230891"/>
                <a:gd name="connsiteX280" fmla="*/ 736594 w 1292537"/>
                <a:gd name="connsiteY280" fmla="*/ 230983 h 1230891"/>
                <a:gd name="connsiteX281" fmla="*/ 722469 w 1292537"/>
                <a:gd name="connsiteY281" fmla="*/ 216994 h 1230891"/>
                <a:gd name="connsiteX282" fmla="*/ 722469 w 1292537"/>
                <a:gd name="connsiteY282" fmla="*/ 216926 h 1230891"/>
                <a:gd name="connsiteX283" fmla="*/ 722469 w 1292537"/>
                <a:gd name="connsiteY283" fmla="*/ 214080 h 1230891"/>
                <a:gd name="connsiteX284" fmla="*/ 736594 w 1292537"/>
                <a:gd name="connsiteY284" fmla="*/ 199955 h 1230891"/>
                <a:gd name="connsiteX285" fmla="*/ 750720 w 1292537"/>
                <a:gd name="connsiteY285" fmla="*/ 214080 h 1230891"/>
                <a:gd name="connsiteX286" fmla="*/ 750720 w 1292537"/>
                <a:gd name="connsiteY286" fmla="*/ 216926 h 1230891"/>
                <a:gd name="connsiteX287" fmla="*/ 736663 w 1292537"/>
                <a:gd name="connsiteY287" fmla="*/ 230983 h 1230891"/>
                <a:gd name="connsiteX288" fmla="*/ 736594 w 1292537"/>
                <a:gd name="connsiteY288" fmla="*/ 230983 h 1230891"/>
                <a:gd name="connsiteX289" fmla="*/ 736594 w 1292537"/>
                <a:gd name="connsiteY289" fmla="*/ 31029 h 1230891"/>
                <a:gd name="connsiteX290" fmla="*/ 722469 w 1292537"/>
                <a:gd name="connsiteY290" fmla="*/ 16971 h 1230891"/>
                <a:gd name="connsiteX291" fmla="*/ 722469 w 1292537"/>
                <a:gd name="connsiteY291" fmla="*/ 16937 h 1230891"/>
                <a:gd name="connsiteX292" fmla="*/ 722469 w 1292537"/>
                <a:gd name="connsiteY292" fmla="*/ 14126 h 1230891"/>
                <a:gd name="connsiteX293" fmla="*/ 736594 w 1292537"/>
                <a:gd name="connsiteY293" fmla="*/ 0 h 1230891"/>
                <a:gd name="connsiteX294" fmla="*/ 750720 w 1292537"/>
                <a:gd name="connsiteY294" fmla="*/ 14126 h 1230891"/>
                <a:gd name="connsiteX295" fmla="*/ 750720 w 1292537"/>
                <a:gd name="connsiteY295" fmla="*/ 16937 h 1230891"/>
                <a:gd name="connsiteX296" fmla="*/ 736629 w 1292537"/>
                <a:gd name="connsiteY296" fmla="*/ 31029 h 1230891"/>
                <a:gd name="connsiteX297" fmla="*/ 736594 w 1292537"/>
                <a:gd name="connsiteY297" fmla="*/ 31029 h 1230891"/>
                <a:gd name="connsiteX298" fmla="*/ 917212 w 1292537"/>
                <a:gd name="connsiteY298" fmla="*/ 1230892 h 1230891"/>
                <a:gd name="connsiteX299" fmla="*/ 903086 w 1292537"/>
                <a:gd name="connsiteY299" fmla="*/ 1216834 h 1230891"/>
                <a:gd name="connsiteX300" fmla="*/ 903086 w 1292537"/>
                <a:gd name="connsiteY300" fmla="*/ 1216800 h 1230891"/>
                <a:gd name="connsiteX301" fmla="*/ 903086 w 1292537"/>
                <a:gd name="connsiteY301" fmla="*/ 1213989 h 1230891"/>
                <a:gd name="connsiteX302" fmla="*/ 917212 w 1292537"/>
                <a:gd name="connsiteY302" fmla="*/ 1199863 h 1230891"/>
                <a:gd name="connsiteX303" fmla="*/ 931303 w 1292537"/>
                <a:gd name="connsiteY303" fmla="*/ 1213989 h 1230891"/>
                <a:gd name="connsiteX304" fmla="*/ 931303 w 1292537"/>
                <a:gd name="connsiteY304" fmla="*/ 1216800 h 1230891"/>
                <a:gd name="connsiteX305" fmla="*/ 917212 w 1292537"/>
                <a:gd name="connsiteY305" fmla="*/ 1230892 h 1230891"/>
                <a:gd name="connsiteX306" fmla="*/ 917212 w 1292537"/>
                <a:gd name="connsiteY306" fmla="*/ 1030903 h 1230891"/>
                <a:gd name="connsiteX307" fmla="*/ 903086 w 1292537"/>
                <a:gd name="connsiteY307" fmla="*/ 1016880 h 1230891"/>
                <a:gd name="connsiteX308" fmla="*/ 903086 w 1292537"/>
                <a:gd name="connsiteY308" fmla="*/ 1016812 h 1230891"/>
                <a:gd name="connsiteX309" fmla="*/ 903086 w 1292537"/>
                <a:gd name="connsiteY309" fmla="*/ 1014000 h 1230891"/>
                <a:gd name="connsiteX310" fmla="*/ 917212 w 1292537"/>
                <a:gd name="connsiteY310" fmla="*/ 999874 h 1230891"/>
                <a:gd name="connsiteX311" fmla="*/ 931303 w 1292537"/>
                <a:gd name="connsiteY311" fmla="*/ 1014000 h 1230891"/>
                <a:gd name="connsiteX312" fmla="*/ 931303 w 1292537"/>
                <a:gd name="connsiteY312" fmla="*/ 1016812 h 1230891"/>
                <a:gd name="connsiteX313" fmla="*/ 917280 w 1292537"/>
                <a:gd name="connsiteY313" fmla="*/ 1030903 h 1230891"/>
                <a:gd name="connsiteX314" fmla="*/ 917212 w 1292537"/>
                <a:gd name="connsiteY314" fmla="*/ 1030903 h 1230891"/>
                <a:gd name="connsiteX315" fmla="*/ 917212 w 1292537"/>
                <a:gd name="connsiteY315" fmla="*/ 830914 h 1230891"/>
                <a:gd name="connsiteX316" fmla="*/ 903086 w 1292537"/>
                <a:gd name="connsiteY316" fmla="*/ 816926 h 1230891"/>
                <a:gd name="connsiteX317" fmla="*/ 903086 w 1292537"/>
                <a:gd name="connsiteY317" fmla="*/ 816857 h 1230891"/>
                <a:gd name="connsiteX318" fmla="*/ 903086 w 1292537"/>
                <a:gd name="connsiteY318" fmla="*/ 814012 h 1230891"/>
                <a:gd name="connsiteX319" fmla="*/ 917212 w 1292537"/>
                <a:gd name="connsiteY319" fmla="*/ 799920 h 1230891"/>
                <a:gd name="connsiteX320" fmla="*/ 931303 w 1292537"/>
                <a:gd name="connsiteY320" fmla="*/ 814012 h 1230891"/>
                <a:gd name="connsiteX321" fmla="*/ 931303 w 1292537"/>
                <a:gd name="connsiteY321" fmla="*/ 816857 h 1230891"/>
                <a:gd name="connsiteX322" fmla="*/ 917246 w 1292537"/>
                <a:gd name="connsiteY322" fmla="*/ 830914 h 1230891"/>
                <a:gd name="connsiteX323" fmla="*/ 917212 w 1292537"/>
                <a:gd name="connsiteY323" fmla="*/ 830914 h 1230891"/>
                <a:gd name="connsiteX324" fmla="*/ 917212 w 1292537"/>
                <a:gd name="connsiteY324" fmla="*/ 630960 h 1230891"/>
                <a:gd name="connsiteX325" fmla="*/ 903086 w 1292537"/>
                <a:gd name="connsiteY325" fmla="*/ 616903 h 1230891"/>
                <a:gd name="connsiteX326" fmla="*/ 903086 w 1292537"/>
                <a:gd name="connsiteY326" fmla="*/ 616869 h 1230891"/>
                <a:gd name="connsiteX327" fmla="*/ 903086 w 1292537"/>
                <a:gd name="connsiteY327" fmla="*/ 614057 h 1230891"/>
                <a:gd name="connsiteX328" fmla="*/ 917212 w 1292537"/>
                <a:gd name="connsiteY328" fmla="*/ 599931 h 1230891"/>
                <a:gd name="connsiteX329" fmla="*/ 931303 w 1292537"/>
                <a:gd name="connsiteY329" fmla="*/ 614057 h 1230891"/>
                <a:gd name="connsiteX330" fmla="*/ 931303 w 1292537"/>
                <a:gd name="connsiteY330" fmla="*/ 616869 h 1230891"/>
                <a:gd name="connsiteX331" fmla="*/ 917212 w 1292537"/>
                <a:gd name="connsiteY331" fmla="*/ 630960 h 1230891"/>
                <a:gd name="connsiteX332" fmla="*/ 917212 w 1292537"/>
                <a:gd name="connsiteY332" fmla="*/ 430971 h 1230891"/>
                <a:gd name="connsiteX333" fmla="*/ 903086 w 1292537"/>
                <a:gd name="connsiteY333" fmla="*/ 416914 h 1230891"/>
                <a:gd name="connsiteX334" fmla="*/ 903086 w 1292537"/>
                <a:gd name="connsiteY334" fmla="*/ 416880 h 1230891"/>
                <a:gd name="connsiteX335" fmla="*/ 917212 w 1292537"/>
                <a:gd name="connsiteY335" fmla="*/ 401383 h 1230891"/>
                <a:gd name="connsiteX336" fmla="*/ 931303 w 1292537"/>
                <a:gd name="connsiteY336" fmla="*/ 414069 h 1230891"/>
                <a:gd name="connsiteX337" fmla="*/ 931303 w 1292537"/>
                <a:gd name="connsiteY337" fmla="*/ 416880 h 1230891"/>
                <a:gd name="connsiteX338" fmla="*/ 917212 w 1292537"/>
                <a:gd name="connsiteY338" fmla="*/ 430971 h 1230891"/>
                <a:gd name="connsiteX339" fmla="*/ 917212 w 1292537"/>
                <a:gd name="connsiteY339" fmla="*/ 230983 h 1230891"/>
                <a:gd name="connsiteX340" fmla="*/ 903086 w 1292537"/>
                <a:gd name="connsiteY340" fmla="*/ 216994 h 1230891"/>
                <a:gd name="connsiteX341" fmla="*/ 903086 w 1292537"/>
                <a:gd name="connsiteY341" fmla="*/ 216926 h 1230891"/>
                <a:gd name="connsiteX342" fmla="*/ 903086 w 1292537"/>
                <a:gd name="connsiteY342" fmla="*/ 214080 h 1230891"/>
                <a:gd name="connsiteX343" fmla="*/ 917212 w 1292537"/>
                <a:gd name="connsiteY343" fmla="*/ 199988 h 1230891"/>
                <a:gd name="connsiteX344" fmla="*/ 931303 w 1292537"/>
                <a:gd name="connsiteY344" fmla="*/ 214080 h 1230891"/>
                <a:gd name="connsiteX345" fmla="*/ 931303 w 1292537"/>
                <a:gd name="connsiteY345" fmla="*/ 216926 h 1230891"/>
                <a:gd name="connsiteX346" fmla="*/ 917246 w 1292537"/>
                <a:gd name="connsiteY346" fmla="*/ 230983 h 1230891"/>
                <a:gd name="connsiteX347" fmla="*/ 917212 w 1292537"/>
                <a:gd name="connsiteY347" fmla="*/ 230983 h 1230891"/>
                <a:gd name="connsiteX348" fmla="*/ 917212 w 1292537"/>
                <a:gd name="connsiteY348" fmla="*/ 31029 h 1230891"/>
                <a:gd name="connsiteX349" fmla="*/ 903086 w 1292537"/>
                <a:gd name="connsiteY349" fmla="*/ 16971 h 1230891"/>
                <a:gd name="connsiteX350" fmla="*/ 903086 w 1292537"/>
                <a:gd name="connsiteY350" fmla="*/ 16937 h 1230891"/>
                <a:gd name="connsiteX351" fmla="*/ 903086 w 1292537"/>
                <a:gd name="connsiteY351" fmla="*/ 14126 h 1230891"/>
                <a:gd name="connsiteX352" fmla="*/ 917212 w 1292537"/>
                <a:gd name="connsiteY352" fmla="*/ 0 h 1230891"/>
                <a:gd name="connsiteX353" fmla="*/ 931303 w 1292537"/>
                <a:gd name="connsiteY353" fmla="*/ 14126 h 1230891"/>
                <a:gd name="connsiteX354" fmla="*/ 931303 w 1292537"/>
                <a:gd name="connsiteY354" fmla="*/ 16937 h 1230891"/>
                <a:gd name="connsiteX355" fmla="*/ 917212 w 1292537"/>
                <a:gd name="connsiteY355" fmla="*/ 31029 h 1230891"/>
                <a:gd name="connsiteX356" fmla="*/ 1097828 w 1292537"/>
                <a:gd name="connsiteY356" fmla="*/ 1230892 h 1230891"/>
                <a:gd name="connsiteX357" fmla="*/ 1083703 w 1292537"/>
                <a:gd name="connsiteY357" fmla="*/ 1216834 h 1230891"/>
                <a:gd name="connsiteX358" fmla="*/ 1083703 w 1292537"/>
                <a:gd name="connsiteY358" fmla="*/ 1216800 h 1230891"/>
                <a:gd name="connsiteX359" fmla="*/ 1083703 w 1292537"/>
                <a:gd name="connsiteY359" fmla="*/ 1213989 h 1230891"/>
                <a:gd name="connsiteX360" fmla="*/ 1097794 w 1292537"/>
                <a:gd name="connsiteY360" fmla="*/ 1199863 h 1230891"/>
                <a:gd name="connsiteX361" fmla="*/ 1111920 w 1292537"/>
                <a:gd name="connsiteY361" fmla="*/ 1213989 h 1230891"/>
                <a:gd name="connsiteX362" fmla="*/ 1111920 w 1292537"/>
                <a:gd name="connsiteY362" fmla="*/ 1216800 h 1230891"/>
                <a:gd name="connsiteX363" fmla="*/ 1097828 w 1292537"/>
                <a:gd name="connsiteY363" fmla="*/ 1230892 h 1230891"/>
                <a:gd name="connsiteX364" fmla="*/ 1097828 w 1292537"/>
                <a:gd name="connsiteY364" fmla="*/ 1030903 h 1230891"/>
                <a:gd name="connsiteX365" fmla="*/ 1083703 w 1292537"/>
                <a:gd name="connsiteY365" fmla="*/ 1016880 h 1230891"/>
                <a:gd name="connsiteX366" fmla="*/ 1083703 w 1292537"/>
                <a:gd name="connsiteY366" fmla="*/ 1016812 h 1230891"/>
                <a:gd name="connsiteX367" fmla="*/ 1083703 w 1292537"/>
                <a:gd name="connsiteY367" fmla="*/ 1014000 h 1230891"/>
                <a:gd name="connsiteX368" fmla="*/ 1097794 w 1292537"/>
                <a:gd name="connsiteY368" fmla="*/ 999874 h 1230891"/>
                <a:gd name="connsiteX369" fmla="*/ 1111920 w 1292537"/>
                <a:gd name="connsiteY369" fmla="*/ 1014000 h 1230891"/>
                <a:gd name="connsiteX370" fmla="*/ 1111920 w 1292537"/>
                <a:gd name="connsiteY370" fmla="*/ 1016812 h 1230891"/>
                <a:gd name="connsiteX371" fmla="*/ 1097897 w 1292537"/>
                <a:gd name="connsiteY371" fmla="*/ 1030903 h 1230891"/>
                <a:gd name="connsiteX372" fmla="*/ 1097828 w 1292537"/>
                <a:gd name="connsiteY372" fmla="*/ 1030903 h 1230891"/>
                <a:gd name="connsiteX373" fmla="*/ 1097828 w 1292537"/>
                <a:gd name="connsiteY373" fmla="*/ 830914 h 1230891"/>
                <a:gd name="connsiteX374" fmla="*/ 1083703 w 1292537"/>
                <a:gd name="connsiteY374" fmla="*/ 816926 h 1230891"/>
                <a:gd name="connsiteX375" fmla="*/ 1083703 w 1292537"/>
                <a:gd name="connsiteY375" fmla="*/ 816857 h 1230891"/>
                <a:gd name="connsiteX376" fmla="*/ 1083703 w 1292537"/>
                <a:gd name="connsiteY376" fmla="*/ 814012 h 1230891"/>
                <a:gd name="connsiteX377" fmla="*/ 1097794 w 1292537"/>
                <a:gd name="connsiteY377" fmla="*/ 799920 h 1230891"/>
                <a:gd name="connsiteX378" fmla="*/ 1111920 w 1292537"/>
                <a:gd name="connsiteY378" fmla="*/ 814012 h 1230891"/>
                <a:gd name="connsiteX379" fmla="*/ 1111920 w 1292537"/>
                <a:gd name="connsiteY379" fmla="*/ 816857 h 1230891"/>
                <a:gd name="connsiteX380" fmla="*/ 1097863 w 1292537"/>
                <a:gd name="connsiteY380" fmla="*/ 830914 h 1230891"/>
                <a:gd name="connsiteX381" fmla="*/ 1097828 w 1292537"/>
                <a:gd name="connsiteY381" fmla="*/ 830914 h 1230891"/>
                <a:gd name="connsiteX382" fmla="*/ 1097828 w 1292537"/>
                <a:gd name="connsiteY382" fmla="*/ 630960 h 1230891"/>
                <a:gd name="connsiteX383" fmla="*/ 1083703 w 1292537"/>
                <a:gd name="connsiteY383" fmla="*/ 616903 h 1230891"/>
                <a:gd name="connsiteX384" fmla="*/ 1083703 w 1292537"/>
                <a:gd name="connsiteY384" fmla="*/ 616869 h 1230891"/>
                <a:gd name="connsiteX385" fmla="*/ 1083703 w 1292537"/>
                <a:gd name="connsiteY385" fmla="*/ 614057 h 1230891"/>
                <a:gd name="connsiteX386" fmla="*/ 1097794 w 1292537"/>
                <a:gd name="connsiteY386" fmla="*/ 599931 h 1230891"/>
                <a:gd name="connsiteX387" fmla="*/ 1111920 w 1292537"/>
                <a:gd name="connsiteY387" fmla="*/ 614057 h 1230891"/>
                <a:gd name="connsiteX388" fmla="*/ 1111920 w 1292537"/>
                <a:gd name="connsiteY388" fmla="*/ 616869 h 1230891"/>
                <a:gd name="connsiteX389" fmla="*/ 1097828 w 1292537"/>
                <a:gd name="connsiteY389" fmla="*/ 630960 h 1230891"/>
                <a:gd name="connsiteX390" fmla="*/ 1097828 w 1292537"/>
                <a:gd name="connsiteY390" fmla="*/ 430971 h 1230891"/>
                <a:gd name="connsiteX391" fmla="*/ 1083703 w 1292537"/>
                <a:gd name="connsiteY391" fmla="*/ 416914 h 1230891"/>
                <a:gd name="connsiteX392" fmla="*/ 1083703 w 1292537"/>
                <a:gd name="connsiteY392" fmla="*/ 416880 h 1230891"/>
                <a:gd name="connsiteX393" fmla="*/ 1097828 w 1292537"/>
                <a:gd name="connsiteY393" fmla="*/ 401383 h 1230891"/>
                <a:gd name="connsiteX394" fmla="*/ 1111920 w 1292537"/>
                <a:gd name="connsiteY394" fmla="*/ 414069 h 1230891"/>
                <a:gd name="connsiteX395" fmla="*/ 1111920 w 1292537"/>
                <a:gd name="connsiteY395" fmla="*/ 416880 h 1230891"/>
                <a:gd name="connsiteX396" fmla="*/ 1097828 w 1292537"/>
                <a:gd name="connsiteY396" fmla="*/ 430971 h 1230891"/>
                <a:gd name="connsiteX397" fmla="*/ 1097828 w 1292537"/>
                <a:gd name="connsiteY397" fmla="*/ 230983 h 1230891"/>
                <a:gd name="connsiteX398" fmla="*/ 1083703 w 1292537"/>
                <a:gd name="connsiteY398" fmla="*/ 216994 h 1230891"/>
                <a:gd name="connsiteX399" fmla="*/ 1083703 w 1292537"/>
                <a:gd name="connsiteY399" fmla="*/ 216926 h 1230891"/>
                <a:gd name="connsiteX400" fmla="*/ 1083703 w 1292537"/>
                <a:gd name="connsiteY400" fmla="*/ 214080 h 1230891"/>
                <a:gd name="connsiteX401" fmla="*/ 1097794 w 1292537"/>
                <a:gd name="connsiteY401" fmla="*/ 199988 h 1230891"/>
                <a:gd name="connsiteX402" fmla="*/ 1111920 w 1292537"/>
                <a:gd name="connsiteY402" fmla="*/ 214080 h 1230891"/>
                <a:gd name="connsiteX403" fmla="*/ 1111920 w 1292537"/>
                <a:gd name="connsiteY403" fmla="*/ 216926 h 1230891"/>
                <a:gd name="connsiteX404" fmla="*/ 1097863 w 1292537"/>
                <a:gd name="connsiteY404" fmla="*/ 230983 h 1230891"/>
                <a:gd name="connsiteX405" fmla="*/ 1097828 w 1292537"/>
                <a:gd name="connsiteY405" fmla="*/ 230983 h 1230891"/>
                <a:gd name="connsiteX406" fmla="*/ 1097828 w 1292537"/>
                <a:gd name="connsiteY406" fmla="*/ 31029 h 1230891"/>
                <a:gd name="connsiteX407" fmla="*/ 1083703 w 1292537"/>
                <a:gd name="connsiteY407" fmla="*/ 16971 h 1230891"/>
                <a:gd name="connsiteX408" fmla="*/ 1083703 w 1292537"/>
                <a:gd name="connsiteY408" fmla="*/ 16937 h 1230891"/>
                <a:gd name="connsiteX409" fmla="*/ 1083703 w 1292537"/>
                <a:gd name="connsiteY409" fmla="*/ 14126 h 1230891"/>
                <a:gd name="connsiteX410" fmla="*/ 1097794 w 1292537"/>
                <a:gd name="connsiteY410" fmla="*/ 0 h 1230891"/>
                <a:gd name="connsiteX411" fmla="*/ 1111920 w 1292537"/>
                <a:gd name="connsiteY411" fmla="*/ 14126 h 1230891"/>
                <a:gd name="connsiteX412" fmla="*/ 1111920 w 1292537"/>
                <a:gd name="connsiteY412" fmla="*/ 16937 h 1230891"/>
                <a:gd name="connsiteX413" fmla="*/ 1097828 w 1292537"/>
                <a:gd name="connsiteY413" fmla="*/ 31029 h 1230891"/>
                <a:gd name="connsiteX414" fmla="*/ 1278446 w 1292537"/>
                <a:gd name="connsiteY414" fmla="*/ 1230892 h 1230891"/>
                <a:gd name="connsiteX415" fmla="*/ 1264320 w 1292537"/>
                <a:gd name="connsiteY415" fmla="*/ 1216834 h 1230891"/>
                <a:gd name="connsiteX416" fmla="*/ 1264320 w 1292537"/>
                <a:gd name="connsiteY416" fmla="*/ 1216800 h 1230891"/>
                <a:gd name="connsiteX417" fmla="*/ 1264320 w 1292537"/>
                <a:gd name="connsiteY417" fmla="*/ 1213989 h 1230891"/>
                <a:gd name="connsiteX418" fmla="*/ 1278446 w 1292537"/>
                <a:gd name="connsiteY418" fmla="*/ 1199863 h 1230891"/>
                <a:gd name="connsiteX419" fmla="*/ 1292537 w 1292537"/>
                <a:gd name="connsiteY419" fmla="*/ 1213989 h 1230891"/>
                <a:gd name="connsiteX420" fmla="*/ 1292537 w 1292537"/>
                <a:gd name="connsiteY420" fmla="*/ 1216800 h 1230891"/>
                <a:gd name="connsiteX421" fmla="*/ 1278446 w 1292537"/>
                <a:gd name="connsiteY421" fmla="*/ 1230892 h 1230891"/>
                <a:gd name="connsiteX422" fmla="*/ 1278446 w 1292537"/>
                <a:gd name="connsiteY422" fmla="*/ 1030903 h 1230891"/>
                <a:gd name="connsiteX423" fmla="*/ 1264320 w 1292537"/>
                <a:gd name="connsiteY423" fmla="*/ 1016880 h 1230891"/>
                <a:gd name="connsiteX424" fmla="*/ 1264320 w 1292537"/>
                <a:gd name="connsiteY424" fmla="*/ 1016812 h 1230891"/>
                <a:gd name="connsiteX425" fmla="*/ 1264320 w 1292537"/>
                <a:gd name="connsiteY425" fmla="*/ 1014000 h 1230891"/>
                <a:gd name="connsiteX426" fmla="*/ 1278446 w 1292537"/>
                <a:gd name="connsiteY426" fmla="*/ 999874 h 1230891"/>
                <a:gd name="connsiteX427" fmla="*/ 1292537 w 1292537"/>
                <a:gd name="connsiteY427" fmla="*/ 1014000 h 1230891"/>
                <a:gd name="connsiteX428" fmla="*/ 1292537 w 1292537"/>
                <a:gd name="connsiteY428" fmla="*/ 1016812 h 1230891"/>
                <a:gd name="connsiteX429" fmla="*/ 1278514 w 1292537"/>
                <a:gd name="connsiteY429" fmla="*/ 1030903 h 1230891"/>
                <a:gd name="connsiteX430" fmla="*/ 1278446 w 1292537"/>
                <a:gd name="connsiteY430" fmla="*/ 1030903 h 1230891"/>
                <a:gd name="connsiteX431" fmla="*/ 1278446 w 1292537"/>
                <a:gd name="connsiteY431" fmla="*/ 830914 h 1230891"/>
                <a:gd name="connsiteX432" fmla="*/ 1264320 w 1292537"/>
                <a:gd name="connsiteY432" fmla="*/ 816926 h 1230891"/>
                <a:gd name="connsiteX433" fmla="*/ 1264320 w 1292537"/>
                <a:gd name="connsiteY433" fmla="*/ 816857 h 1230891"/>
                <a:gd name="connsiteX434" fmla="*/ 1264320 w 1292537"/>
                <a:gd name="connsiteY434" fmla="*/ 814012 h 1230891"/>
                <a:gd name="connsiteX435" fmla="*/ 1278446 w 1292537"/>
                <a:gd name="connsiteY435" fmla="*/ 799920 h 1230891"/>
                <a:gd name="connsiteX436" fmla="*/ 1292537 w 1292537"/>
                <a:gd name="connsiteY436" fmla="*/ 814012 h 1230891"/>
                <a:gd name="connsiteX437" fmla="*/ 1292537 w 1292537"/>
                <a:gd name="connsiteY437" fmla="*/ 816857 h 1230891"/>
                <a:gd name="connsiteX438" fmla="*/ 1278480 w 1292537"/>
                <a:gd name="connsiteY438" fmla="*/ 830914 h 1230891"/>
                <a:gd name="connsiteX439" fmla="*/ 1278446 w 1292537"/>
                <a:gd name="connsiteY439" fmla="*/ 830914 h 1230891"/>
                <a:gd name="connsiteX440" fmla="*/ 1278446 w 1292537"/>
                <a:gd name="connsiteY440" fmla="*/ 630960 h 1230891"/>
                <a:gd name="connsiteX441" fmla="*/ 1264320 w 1292537"/>
                <a:gd name="connsiteY441" fmla="*/ 616903 h 1230891"/>
                <a:gd name="connsiteX442" fmla="*/ 1264320 w 1292537"/>
                <a:gd name="connsiteY442" fmla="*/ 616869 h 1230891"/>
                <a:gd name="connsiteX443" fmla="*/ 1264320 w 1292537"/>
                <a:gd name="connsiteY443" fmla="*/ 614057 h 1230891"/>
                <a:gd name="connsiteX444" fmla="*/ 1278446 w 1292537"/>
                <a:gd name="connsiteY444" fmla="*/ 599931 h 1230891"/>
                <a:gd name="connsiteX445" fmla="*/ 1292537 w 1292537"/>
                <a:gd name="connsiteY445" fmla="*/ 614057 h 1230891"/>
                <a:gd name="connsiteX446" fmla="*/ 1292537 w 1292537"/>
                <a:gd name="connsiteY446" fmla="*/ 616869 h 1230891"/>
                <a:gd name="connsiteX447" fmla="*/ 1278446 w 1292537"/>
                <a:gd name="connsiteY447" fmla="*/ 630960 h 1230891"/>
                <a:gd name="connsiteX448" fmla="*/ 1278446 w 1292537"/>
                <a:gd name="connsiteY448" fmla="*/ 430971 h 1230891"/>
                <a:gd name="connsiteX449" fmla="*/ 1264320 w 1292537"/>
                <a:gd name="connsiteY449" fmla="*/ 416914 h 1230891"/>
                <a:gd name="connsiteX450" fmla="*/ 1264320 w 1292537"/>
                <a:gd name="connsiteY450" fmla="*/ 416880 h 1230891"/>
                <a:gd name="connsiteX451" fmla="*/ 1278446 w 1292537"/>
                <a:gd name="connsiteY451" fmla="*/ 401383 h 1230891"/>
                <a:gd name="connsiteX452" fmla="*/ 1292537 w 1292537"/>
                <a:gd name="connsiteY452" fmla="*/ 414069 h 1230891"/>
                <a:gd name="connsiteX453" fmla="*/ 1292537 w 1292537"/>
                <a:gd name="connsiteY453" fmla="*/ 416880 h 1230891"/>
                <a:gd name="connsiteX454" fmla="*/ 1278446 w 1292537"/>
                <a:gd name="connsiteY454" fmla="*/ 430971 h 1230891"/>
                <a:gd name="connsiteX455" fmla="*/ 1278446 w 1292537"/>
                <a:gd name="connsiteY455" fmla="*/ 230983 h 1230891"/>
                <a:gd name="connsiteX456" fmla="*/ 1264320 w 1292537"/>
                <a:gd name="connsiteY456" fmla="*/ 216994 h 1230891"/>
                <a:gd name="connsiteX457" fmla="*/ 1264320 w 1292537"/>
                <a:gd name="connsiteY457" fmla="*/ 216926 h 1230891"/>
                <a:gd name="connsiteX458" fmla="*/ 1264320 w 1292537"/>
                <a:gd name="connsiteY458" fmla="*/ 214080 h 1230891"/>
                <a:gd name="connsiteX459" fmla="*/ 1278446 w 1292537"/>
                <a:gd name="connsiteY459" fmla="*/ 199988 h 1230891"/>
                <a:gd name="connsiteX460" fmla="*/ 1292537 w 1292537"/>
                <a:gd name="connsiteY460" fmla="*/ 214080 h 1230891"/>
                <a:gd name="connsiteX461" fmla="*/ 1292537 w 1292537"/>
                <a:gd name="connsiteY461" fmla="*/ 216926 h 1230891"/>
                <a:gd name="connsiteX462" fmla="*/ 1278480 w 1292537"/>
                <a:gd name="connsiteY462" fmla="*/ 230983 h 1230891"/>
                <a:gd name="connsiteX463" fmla="*/ 1278446 w 1292537"/>
                <a:gd name="connsiteY463" fmla="*/ 230983 h 1230891"/>
                <a:gd name="connsiteX464" fmla="*/ 1278446 w 1292537"/>
                <a:gd name="connsiteY464" fmla="*/ 31029 h 1230891"/>
                <a:gd name="connsiteX465" fmla="*/ 1264320 w 1292537"/>
                <a:gd name="connsiteY465" fmla="*/ 16971 h 1230891"/>
                <a:gd name="connsiteX466" fmla="*/ 1264320 w 1292537"/>
                <a:gd name="connsiteY466" fmla="*/ 16937 h 1230891"/>
                <a:gd name="connsiteX467" fmla="*/ 1264320 w 1292537"/>
                <a:gd name="connsiteY467" fmla="*/ 14126 h 1230891"/>
                <a:gd name="connsiteX468" fmla="*/ 1278446 w 1292537"/>
                <a:gd name="connsiteY468" fmla="*/ 0 h 1230891"/>
                <a:gd name="connsiteX469" fmla="*/ 1292537 w 1292537"/>
                <a:gd name="connsiteY469" fmla="*/ 14126 h 1230891"/>
                <a:gd name="connsiteX470" fmla="*/ 1292537 w 1292537"/>
                <a:gd name="connsiteY470" fmla="*/ 16937 h 1230891"/>
                <a:gd name="connsiteX471" fmla="*/ 1278446 w 1292537"/>
                <a:gd name="connsiteY471" fmla="*/ 31029 h 123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</a:cxnLst>
              <a:rect l="l" t="t" r="r" b="b"/>
              <a:pathLst>
                <a:path w="1292537" h="1230891">
                  <a:moveTo>
                    <a:pt x="375360" y="1230892"/>
                  </a:moveTo>
                  <a:cubicBezTo>
                    <a:pt x="367577" y="1230892"/>
                    <a:pt x="361234" y="1224617"/>
                    <a:pt x="361234" y="1216834"/>
                  </a:cubicBezTo>
                  <a:cubicBezTo>
                    <a:pt x="361234" y="1216800"/>
                    <a:pt x="361234" y="1216800"/>
                    <a:pt x="361234" y="1216800"/>
                  </a:cubicBezTo>
                  <a:lnTo>
                    <a:pt x="361234" y="1213989"/>
                  </a:lnTo>
                  <a:cubicBezTo>
                    <a:pt x="361234" y="1206172"/>
                    <a:pt x="367543" y="1199863"/>
                    <a:pt x="375360" y="1199863"/>
                  </a:cubicBezTo>
                  <a:cubicBezTo>
                    <a:pt x="383177" y="1199863"/>
                    <a:pt x="389486" y="1206172"/>
                    <a:pt x="389486" y="1213989"/>
                  </a:cubicBezTo>
                  <a:lnTo>
                    <a:pt x="389486" y="1216800"/>
                  </a:lnTo>
                  <a:cubicBezTo>
                    <a:pt x="389486" y="1224583"/>
                    <a:pt x="383177" y="1230892"/>
                    <a:pt x="375394" y="1230892"/>
                  </a:cubicBezTo>
                  <a:cubicBezTo>
                    <a:pt x="375360" y="1230892"/>
                    <a:pt x="375360" y="1230892"/>
                    <a:pt x="375360" y="1230892"/>
                  </a:cubicBezTo>
                  <a:close/>
                  <a:moveTo>
                    <a:pt x="375360" y="1030903"/>
                  </a:moveTo>
                  <a:cubicBezTo>
                    <a:pt x="367577" y="1030937"/>
                    <a:pt x="361269" y="1024663"/>
                    <a:pt x="361234" y="1016880"/>
                  </a:cubicBezTo>
                  <a:cubicBezTo>
                    <a:pt x="361234" y="1016846"/>
                    <a:pt x="361234" y="1016846"/>
                    <a:pt x="361234" y="1016812"/>
                  </a:cubicBezTo>
                  <a:lnTo>
                    <a:pt x="361234" y="1014000"/>
                  </a:lnTo>
                  <a:cubicBezTo>
                    <a:pt x="361234" y="1006183"/>
                    <a:pt x="367543" y="999874"/>
                    <a:pt x="375360" y="999874"/>
                  </a:cubicBezTo>
                  <a:cubicBezTo>
                    <a:pt x="383177" y="999874"/>
                    <a:pt x="389486" y="1006183"/>
                    <a:pt x="389486" y="1014000"/>
                  </a:cubicBezTo>
                  <a:lnTo>
                    <a:pt x="389486" y="1016812"/>
                  </a:lnTo>
                  <a:cubicBezTo>
                    <a:pt x="389486" y="1024594"/>
                    <a:pt x="383212" y="1030903"/>
                    <a:pt x="375429" y="1030903"/>
                  </a:cubicBezTo>
                  <a:cubicBezTo>
                    <a:pt x="375394" y="1030903"/>
                    <a:pt x="375394" y="1030903"/>
                    <a:pt x="375360" y="1030903"/>
                  </a:cubicBezTo>
                  <a:close/>
                  <a:moveTo>
                    <a:pt x="375360" y="830914"/>
                  </a:moveTo>
                  <a:cubicBezTo>
                    <a:pt x="367611" y="830949"/>
                    <a:pt x="361269" y="824674"/>
                    <a:pt x="361234" y="816926"/>
                  </a:cubicBezTo>
                  <a:cubicBezTo>
                    <a:pt x="361234" y="816892"/>
                    <a:pt x="361234" y="816892"/>
                    <a:pt x="361234" y="816857"/>
                  </a:cubicBezTo>
                  <a:lnTo>
                    <a:pt x="361234" y="814012"/>
                  </a:lnTo>
                  <a:cubicBezTo>
                    <a:pt x="361234" y="806194"/>
                    <a:pt x="367543" y="799886"/>
                    <a:pt x="375360" y="799886"/>
                  </a:cubicBezTo>
                  <a:cubicBezTo>
                    <a:pt x="383177" y="799886"/>
                    <a:pt x="389486" y="806194"/>
                    <a:pt x="389486" y="814012"/>
                  </a:cubicBezTo>
                  <a:lnTo>
                    <a:pt x="389486" y="816857"/>
                  </a:lnTo>
                  <a:cubicBezTo>
                    <a:pt x="389486" y="824606"/>
                    <a:pt x="383177" y="830914"/>
                    <a:pt x="375429" y="830914"/>
                  </a:cubicBezTo>
                  <a:cubicBezTo>
                    <a:pt x="375394" y="830914"/>
                    <a:pt x="375394" y="830914"/>
                    <a:pt x="375360" y="830914"/>
                  </a:cubicBezTo>
                  <a:close/>
                  <a:moveTo>
                    <a:pt x="375360" y="630960"/>
                  </a:moveTo>
                  <a:cubicBezTo>
                    <a:pt x="367577" y="630960"/>
                    <a:pt x="361234" y="624686"/>
                    <a:pt x="361234" y="616903"/>
                  </a:cubicBezTo>
                  <a:cubicBezTo>
                    <a:pt x="361234" y="616869"/>
                    <a:pt x="361234" y="616869"/>
                    <a:pt x="361234" y="616869"/>
                  </a:cubicBezTo>
                  <a:lnTo>
                    <a:pt x="361234" y="614057"/>
                  </a:lnTo>
                  <a:cubicBezTo>
                    <a:pt x="361234" y="606240"/>
                    <a:pt x="367543" y="599931"/>
                    <a:pt x="375360" y="599931"/>
                  </a:cubicBezTo>
                  <a:cubicBezTo>
                    <a:pt x="383177" y="599931"/>
                    <a:pt x="389486" y="606240"/>
                    <a:pt x="389486" y="614057"/>
                  </a:cubicBezTo>
                  <a:lnTo>
                    <a:pt x="389486" y="616869"/>
                  </a:lnTo>
                  <a:cubicBezTo>
                    <a:pt x="389486" y="624652"/>
                    <a:pt x="383177" y="630960"/>
                    <a:pt x="375394" y="630960"/>
                  </a:cubicBezTo>
                  <a:cubicBezTo>
                    <a:pt x="375360" y="630960"/>
                    <a:pt x="375360" y="630960"/>
                    <a:pt x="375360" y="630960"/>
                  </a:cubicBezTo>
                  <a:close/>
                  <a:moveTo>
                    <a:pt x="375360" y="430971"/>
                  </a:moveTo>
                  <a:cubicBezTo>
                    <a:pt x="367577" y="430971"/>
                    <a:pt x="361234" y="424697"/>
                    <a:pt x="361234" y="416914"/>
                  </a:cubicBezTo>
                  <a:cubicBezTo>
                    <a:pt x="361234" y="416880"/>
                    <a:pt x="361234" y="416880"/>
                    <a:pt x="361234" y="416880"/>
                  </a:cubicBezTo>
                  <a:cubicBezTo>
                    <a:pt x="361234" y="409097"/>
                    <a:pt x="367543" y="401383"/>
                    <a:pt x="375360" y="401383"/>
                  </a:cubicBezTo>
                  <a:cubicBezTo>
                    <a:pt x="383177" y="401383"/>
                    <a:pt x="389486" y="406286"/>
                    <a:pt x="389486" y="414069"/>
                  </a:cubicBezTo>
                  <a:lnTo>
                    <a:pt x="389486" y="416880"/>
                  </a:lnTo>
                  <a:cubicBezTo>
                    <a:pt x="389486" y="424663"/>
                    <a:pt x="383177" y="430971"/>
                    <a:pt x="375394" y="430971"/>
                  </a:cubicBezTo>
                  <a:cubicBezTo>
                    <a:pt x="375360" y="430971"/>
                    <a:pt x="375360" y="430971"/>
                    <a:pt x="375360" y="430971"/>
                  </a:cubicBezTo>
                  <a:close/>
                  <a:moveTo>
                    <a:pt x="375360" y="230983"/>
                  </a:moveTo>
                  <a:cubicBezTo>
                    <a:pt x="367611" y="231017"/>
                    <a:pt x="361269" y="224743"/>
                    <a:pt x="361234" y="216994"/>
                  </a:cubicBezTo>
                  <a:cubicBezTo>
                    <a:pt x="361234" y="216960"/>
                    <a:pt x="361234" y="216960"/>
                    <a:pt x="361234" y="216926"/>
                  </a:cubicBezTo>
                  <a:lnTo>
                    <a:pt x="361234" y="214080"/>
                  </a:lnTo>
                  <a:cubicBezTo>
                    <a:pt x="361234" y="206263"/>
                    <a:pt x="367543" y="199955"/>
                    <a:pt x="375360" y="199955"/>
                  </a:cubicBezTo>
                  <a:cubicBezTo>
                    <a:pt x="383177" y="199955"/>
                    <a:pt x="389486" y="206263"/>
                    <a:pt x="389486" y="214080"/>
                  </a:cubicBezTo>
                  <a:lnTo>
                    <a:pt x="389486" y="216926"/>
                  </a:lnTo>
                  <a:cubicBezTo>
                    <a:pt x="389486" y="224674"/>
                    <a:pt x="383177" y="230983"/>
                    <a:pt x="375429" y="230983"/>
                  </a:cubicBezTo>
                  <a:cubicBezTo>
                    <a:pt x="375394" y="230983"/>
                    <a:pt x="375394" y="230983"/>
                    <a:pt x="375360" y="230983"/>
                  </a:cubicBezTo>
                  <a:close/>
                  <a:moveTo>
                    <a:pt x="375360" y="31029"/>
                  </a:moveTo>
                  <a:cubicBezTo>
                    <a:pt x="367577" y="31029"/>
                    <a:pt x="361234" y="24754"/>
                    <a:pt x="361234" y="16971"/>
                  </a:cubicBezTo>
                  <a:cubicBezTo>
                    <a:pt x="361234" y="16937"/>
                    <a:pt x="361234" y="16937"/>
                    <a:pt x="361234" y="16937"/>
                  </a:cubicBezTo>
                  <a:lnTo>
                    <a:pt x="361234" y="14126"/>
                  </a:lnTo>
                  <a:cubicBezTo>
                    <a:pt x="361234" y="6308"/>
                    <a:pt x="367543" y="0"/>
                    <a:pt x="375360" y="0"/>
                  </a:cubicBezTo>
                  <a:cubicBezTo>
                    <a:pt x="383177" y="0"/>
                    <a:pt x="389486" y="6308"/>
                    <a:pt x="389486" y="14126"/>
                  </a:cubicBezTo>
                  <a:lnTo>
                    <a:pt x="389486" y="16937"/>
                  </a:lnTo>
                  <a:cubicBezTo>
                    <a:pt x="389486" y="24720"/>
                    <a:pt x="383177" y="31029"/>
                    <a:pt x="375394" y="31029"/>
                  </a:cubicBezTo>
                  <a:cubicBezTo>
                    <a:pt x="375360" y="31029"/>
                    <a:pt x="375360" y="31029"/>
                    <a:pt x="375360" y="31029"/>
                  </a:cubicBezTo>
                  <a:close/>
                  <a:moveTo>
                    <a:pt x="194743" y="1230892"/>
                  </a:moveTo>
                  <a:cubicBezTo>
                    <a:pt x="186960" y="1230892"/>
                    <a:pt x="180617" y="1224617"/>
                    <a:pt x="180617" y="1216834"/>
                  </a:cubicBezTo>
                  <a:cubicBezTo>
                    <a:pt x="180617" y="1216800"/>
                    <a:pt x="180617" y="1216800"/>
                    <a:pt x="180617" y="1216800"/>
                  </a:cubicBezTo>
                  <a:lnTo>
                    <a:pt x="180617" y="1213989"/>
                  </a:lnTo>
                  <a:cubicBezTo>
                    <a:pt x="180617" y="1206172"/>
                    <a:pt x="186926" y="1199863"/>
                    <a:pt x="194743" y="1199863"/>
                  </a:cubicBezTo>
                  <a:cubicBezTo>
                    <a:pt x="202560" y="1199863"/>
                    <a:pt x="208869" y="1206172"/>
                    <a:pt x="208869" y="1213989"/>
                  </a:cubicBezTo>
                  <a:lnTo>
                    <a:pt x="208869" y="1216800"/>
                  </a:lnTo>
                  <a:cubicBezTo>
                    <a:pt x="208869" y="1224583"/>
                    <a:pt x="202526" y="1230892"/>
                    <a:pt x="194743" y="1230892"/>
                  </a:cubicBezTo>
                  <a:close/>
                  <a:moveTo>
                    <a:pt x="194743" y="1030903"/>
                  </a:moveTo>
                  <a:cubicBezTo>
                    <a:pt x="186960" y="1030937"/>
                    <a:pt x="180651" y="1024663"/>
                    <a:pt x="180617" y="1016880"/>
                  </a:cubicBezTo>
                  <a:cubicBezTo>
                    <a:pt x="180617" y="1016846"/>
                    <a:pt x="180617" y="1016846"/>
                    <a:pt x="180617" y="1016812"/>
                  </a:cubicBezTo>
                  <a:lnTo>
                    <a:pt x="180617" y="1014000"/>
                  </a:lnTo>
                  <a:cubicBezTo>
                    <a:pt x="180617" y="1006183"/>
                    <a:pt x="186926" y="999874"/>
                    <a:pt x="194743" y="999874"/>
                  </a:cubicBezTo>
                  <a:cubicBezTo>
                    <a:pt x="202560" y="999874"/>
                    <a:pt x="208869" y="1006183"/>
                    <a:pt x="208869" y="1014000"/>
                  </a:cubicBezTo>
                  <a:lnTo>
                    <a:pt x="208869" y="1016812"/>
                  </a:lnTo>
                  <a:cubicBezTo>
                    <a:pt x="208869" y="1024594"/>
                    <a:pt x="202560" y="1030903"/>
                    <a:pt x="194777" y="1030903"/>
                  </a:cubicBezTo>
                  <a:cubicBezTo>
                    <a:pt x="194743" y="1030903"/>
                    <a:pt x="194743" y="1030903"/>
                    <a:pt x="194743" y="1030903"/>
                  </a:cubicBezTo>
                  <a:close/>
                  <a:moveTo>
                    <a:pt x="194743" y="830914"/>
                  </a:moveTo>
                  <a:cubicBezTo>
                    <a:pt x="186994" y="830949"/>
                    <a:pt x="180651" y="824674"/>
                    <a:pt x="180617" y="816926"/>
                  </a:cubicBezTo>
                  <a:cubicBezTo>
                    <a:pt x="180617" y="816892"/>
                    <a:pt x="180617" y="816892"/>
                    <a:pt x="180617" y="816857"/>
                  </a:cubicBezTo>
                  <a:lnTo>
                    <a:pt x="180617" y="814012"/>
                  </a:lnTo>
                  <a:cubicBezTo>
                    <a:pt x="180617" y="806194"/>
                    <a:pt x="186926" y="799886"/>
                    <a:pt x="194743" y="799886"/>
                  </a:cubicBezTo>
                  <a:cubicBezTo>
                    <a:pt x="202560" y="799886"/>
                    <a:pt x="208869" y="806194"/>
                    <a:pt x="208869" y="814012"/>
                  </a:cubicBezTo>
                  <a:lnTo>
                    <a:pt x="208869" y="816857"/>
                  </a:lnTo>
                  <a:cubicBezTo>
                    <a:pt x="208834" y="824640"/>
                    <a:pt x="202526" y="830949"/>
                    <a:pt x="194743" y="830914"/>
                  </a:cubicBezTo>
                  <a:close/>
                  <a:moveTo>
                    <a:pt x="194743" y="630960"/>
                  </a:moveTo>
                  <a:cubicBezTo>
                    <a:pt x="186960" y="630960"/>
                    <a:pt x="180617" y="624686"/>
                    <a:pt x="180617" y="616903"/>
                  </a:cubicBezTo>
                  <a:cubicBezTo>
                    <a:pt x="180617" y="616869"/>
                    <a:pt x="180617" y="616869"/>
                    <a:pt x="180617" y="616869"/>
                  </a:cubicBezTo>
                  <a:lnTo>
                    <a:pt x="180617" y="614057"/>
                  </a:lnTo>
                  <a:cubicBezTo>
                    <a:pt x="180617" y="606240"/>
                    <a:pt x="186926" y="599931"/>
                    <a:pt x="194743" y="599931"/>
                  </a:cubicBezTo>
                  <a:cubicBezTo>
                    <a:pt x="202560" y="599931"/>
                    <a:pt x="208869" y="606240"/>
                    <a:pt x="208869" y="614057"/>
                  </a:cubicBezTo>
                  <a:lnTo>
                    <a:pt x="208869" y="616869"/>
                  </a:lnTo>
                  <a:cubicBezTo>
                    <a:pt x="208869" y="624652"/>
                    <a:pt x="202526" y="630960"/>
                    <a:pt x="194743" y="630960"/>
                  </a:cubicBezTo>
                  <a:close/>
                  <a:moveTo>
                    <a:pt x="194743" y="430971"/>
                  </a:moveTo>
                  <a:cubicBezTo>
                    <a:pt x="186960" y="430971"/>
                    <a:pt x="180617" y="424697"/>
                    <a:pt x="180617" y="416914"/>
                  </a:cubicBezTo>
                  <a:cubicBezTo>
                    <a:pt x="180617" y="416880"/>
                    <a:pt x="180617" y="416880"/>
                    <a:pt x="180617" y="416880"/>
                  </a:cubicBezTo>
                  <a:cubicBezTo>
                    <a:pt x="180617" y="409097"/>
                    <a:pt x="186926" y="401383"/>
                    <a:pt x="194743" y="401383"/>
                  </a:cubicBezTo>
                  <a:cubicBezTo>
                    <a:pt x="202560" y="401383"/>
                    <a:pt x="208869" y="406286"/>
                    <a:pt x="208869" y="414069"/>
                  </a:cubicBezTo>
                  <a:lnTo>
                    <a:pt x="208869" y="416880"/>
                  </a:lnTo>
                  <a:cubicBezTo>
                    <a:pt x="208869" y="424663"/>
                    <a:pt x="202526" y="430971"/>
                    <a:pt x="194743" y="430971"/>
                  </a:cubicBezTo>
                  <a:close/>
                  <a:moveTo>
                    <a:pt x="194743" y="230983"/>
                  </a:moveTo>
                  <a:cubicBezTo>
                    <a:pt x="186994" y="231017"/>
                    <a:pt x="180651" y="224743"/>
                    <a:pt x="180617" y="216994"/>
                  </a:cubicBezTo>
                  <a:cubicBezTo>
                    <a:pt x="180617" y="216960"/>
                    <a:pt x="180617" y="216960"/>
                    <a:pt x="180617" y="216926"/>
                  </a:cubicBezTo>
                  <a:lnTo>
                    <a:pt x="180617" y="214080"/>
                  </a:lnTo>
                  <a:cubicBezTo>
                    <a:pt x="180617" y="206263"/>
                    <a:pt x="186926" y="199955"/>
                    <a:pt x="194743" y="199955"/>
                  </a:cubicBezTo>
                  <a:cubicBezTo>
                    <a:pt x="202560" y="199955"/>
                    <a:pt x="208869" y="206263"/>
                    <a:pt x="208869" y="214080"/>
                  </a:cubicBezTo>
                  <a:lnTo>
                    <a:pt x="208869" y="216926"/>
                  </a:lnTo>
                  <a:cubicBezTo>
                    <a:pt x="208834" y="224709"/>
                    <a:pt x="202526" y="231017"/>
                    <a:pt x="194743" y="230983"/>
                  </a:cubicBezTo>
                  <a:close/>
                  <a:moveTo>
                    <a:pt x="194743" y="31029"/>
                  </a:moveTo>
                  <a:cubicBezTo>
                    <a:pt x="186960" y="31029"/>
                    <a:pt x="180617" y="24754"/>
                    <a:pt x="180617" y="16971"/>
                  </a:cubicBezTo>
                  <a:cubicBezTo>
                    <a:pt x="180617" y="16937"/>
                    <a:pt x="180617" y="16937"/>
                    <a:pt x="180617" y="16937"/>
                  </a:cubicBezTo>
                  <a:lnTo>
                    <a:pt x="180617" y="14126"/>
                  </a:lnTo>
                  <a:cubicBezTo>
                    <a:pt x="180617" y="6308"/>
                    <a:pt x="186926" y="0"/>
                    <a:pt x="194743" y="0"/>
                  </a:cubicBezTo>
                  <a:cubicBezTo>
                    <a:pt x="202560" y="0"/>
                    <a:pt x="208869" y="6308"/>
                    <a:pt x="208869" y="14126"/>
                  </a:cubicBezTo>
                  <a:lnTo>
                    <a:pt x="208869" y="16937"/>
                  </a:lnTo>
                  <a:cubicBezTo>
                    <a:pt x="208869" y="24720"/>
                    <a:pt x="202526" y="31029"/>
                    <a:pt x="194743" y="31029"/>
                  </a:cubicBezTo>
                  <a:close/>
                  <a:moveTo>
                    <a:pt x="14126" y="1230892"/>
                  </a:moveTo>
                  <a:cubicBezTo>
                    <a:pt x="6343" y="1230892"/>
                    <a:pt x="0" y="1224617"/>
                    <a:pt x="0" y="1216834"/>
                  </a:cubicBezTo>
                  <a:cubicBezTo>
                    <a:pt x="0" y="1216800"/>
                    <a:pt x="0" y="1216800"/>
                    <a:pt x="0" y="1216800"/>
                  </a:cubicBezTo>
                  <a:lnTo>
                    <a:pt x="0" y="1213989"/>
                  </a:lnTo>
                  <a:cubicBezTo>
                    <a:pt x="0" y="1206172"/>
                    <a:pt x="6308" y="1199863"/>
                    <a:pt x="14126" y="1199863"/>
                  </a:cubicBezTo>
                  <a:cubicBezTo>
                    <a:pt x="21943" y="1199863"/>
                    <a:pt x="28251" y="1206172"/>
                    <a:pt x="28251" y="1213989"/>
                  </a:cubicBezTo>
                  <a:lnTo>
                    <a:pt x="28251" y="1216800"/>
                  </a:lnTo>
                  <a:cubicBezTo>
                    <a:pt x="28251" y="1224583"/>
                    <a:pt x="21909" y="1230892"/>
                    <a:pt x="14126" y="1230892"/>
                  </a:cubicBezTo>
                  <a:close/>
                  <a:moveTo>
                    <a:pt x="14126" y="1030903"/>
                  </a:moveTo>
                  <a:cubicBezTo>
                    <a:pt x="6343" y="1030937"/>
                    <a:pt x="34" y="1024663"/>
                    <a:pt x="0" y="1016880"/>
                  </a:cubicBezTo>
                  <a:cubicBezTo>
                    <a:pt x="0" y="1016846"/>
                    <a:pt x="0" y="1016846"/>
                    <a:pt x="0" y="1016812"/>
                  </a:cubicBezTo>
                  <a:lnTo>
                    <a:pt x="0" y="1014000"/>
                  </a:lnTo>
                  <a:cubicBezTo>
                    <a:pt x="0" y="1006183"/>
                    <a:pt x="6308" y="999874"/>
                    <a:pt x="14126" y="999874"/>
                  </a:cubicBezTo>
                  <a:cubicBezTo>
                    <a:pt x="21943" y="999874"/>
                    <a:pt x="28251" y="1006183"/>
                    <a:pt x="28251" y="1014000"/>
                  </a:cubicBezTo>
                  <a:lnTo>
                    <a:pt x="28251" y="1016812"/>
                  </a:lnTo>
                  <a:cubicBezTo>
                    <a:pt x="28251" y="1024594"/>
                    <a:pt x="21943" y="1030903"/>
                    <a:pt x="14160" y="1030903"/>
                  </a:cubicBezTo>
                  <a:cubicBezTo>
                    <a:pt x="14126" y="1030903"/>
                    <a:pt x="14126" y="1030903"/>
                    <a:pt x="14126" y="1030903"/>
                  </a:cubicBezTo>
                  <a:close/>
                  <a:moveTo>
                    <a:pt x="14126" y="830914"/>
                  </a:moveTo>
                  <a:cubicBezTo>
                    <a:pt x="6377" y="830949"/>
                    <a:pt x="34" y="824674"/>
                    <a:pt x="0" y="816926"/>
                  </a:cubicBezTo>
                  <a:cubicBezTo>
                    <a:pt x="0" y="816892"/>
                    <a:pt x="0" y="816892"/>
                    <a:pt x="0" y="816857"/>
                  </a:cubicBezTo>
                  <a:lnTo>
                    <a:pt x="0" y="814012"/>
                  </a:lnTo>
                  <a:cubicBezTo>
                    <a:pt x="0" y="806194"/>
                    <a:pt x="6308" y="799886"/>
                    <a:pt x="14126" y="799886"/>
                  </a:cubicBezTo>
                  <a:cubicBezTo>
                    <a:pt x="21943" y="799886"/>
                    <a:pt x="28251" y="806194"/>
                    <a:pt x="28251" y="814012"/>
                  </a:cubicBezTo>
                  <a:lnTo>
                    <a:pt x="28251" y="816857"/>
                  </a:lnTo>
                  <a:cubicBezTo>
                    <a:pt x="28217" y="824640"/>
                    <a:pt x="21909" y="830949"/>
                    <a:pt x="14126" y="830914"/>
                  </a:cubicBezTo>
                  <a:close/>
                  <a:moveTo>
                    <a:pt x="14126" y="630960"/>
                  </a:moveTo>
                  <a:cubicBezTo>
                    <a:pt x="6343" y="630960"/>
                    <a:pt x="0" y="624686"/>
                    <a:pt x="0" y="616903"/>
                  </a:cubicBezTo>
                  <a:cubicBezTo>
                    <a:pt x="0" y="616869"/>
                    <a:pt x="0" y="616869"/>
                    <a:pt x="0" y="616869"/>
                  </a:cubicBezTo>
                  <a:lnTo>
                    <a:pt x="0" y="614057"/>
                  </a:lnTo>
                  <a:cubicBezTo>
                    <a:pt x="0" y="606240"/>
                    <a:pt x="6308" y="599931"/>
                    <a:pt x="14126" y="599931"/>
                  </a:cubicBezTo>
                  <a:cubicBezTo>
                    <a:pt x="21943" y="599931"/>
                    <a:pt x="28251" y="606240"/>
                    <a:pt x="28251" y="614057"/>
                  </a:cubicBezTo>
                  <a:lnTo>
                    <a:pt x="28251" y="616869"/>
                  </a:lnTo>
                  <a:cubicBezTo>
                    <a:pt x="28251" y="624652"/>
                    <a:pt x="21909" y="630960"/>
                    <a:pt x="14126" y="630960"/>
                  </a:cubicBezTo>
                  <a:close/>
                  <a:moveTo>
                    <a:pt x="14126" y="430971"/>
                  </a:moveTo>
                  <a:cubicBezTo>
                    <a:pt x="6343" y="430971"/>
                    <a:pt x="0" y="424697"/>
                    <a:pt x="0" y="416914"/>
                  </a:cubicBezTo>
                  <a:cubicBezTo>
                    <a:pt x="0" y="416880"/>
                    <a:pt x="0" y="416880"/>
                    <a:pt x="0" y="416880"/>
                  </a:cubicBezTo>
                  <a:cubicBezTo>
                    <a:pt x="0" y="409097"/>
                    <a:pt x="6308" y="401383"/>
                    <a:pt x="14126" y="401383"/>
                  </a:cubicBezTo>
                  <a:cubicBezTo>
                    <a:pt x="21943" y="401383"/>
                    <a:pt x="28251" y="406286"/>
                    <a:pt x="28251" y="414069"/>
                  </a:cubicBezTo>
                  <a:lnTo>
                    <a:pt x="28251" y="416880"/>
                  </a:lnTo>
                  <a:cubicBezTo>
                    <a:pt x="28251" y="424663"/>
                    <a:pt x="21909" y="430971"/>
                    <a:pt x="14126" y="430971"/>
                  </a:cubicBezTo>
                  <a:close/>
                  <a:moveTo>
                    <a:pt x="14126" y="230983"/>
                  </a:moveTo>
                  <a:cubicBezTo>
                    <a:pt x="6377" y="231017"/>
                    <a:pt x="34" y="224743"/>
                    <a:pt x="0" y="216994"/>
                  </a:cubicBezTo>
                  <a:cubicBezTo>
                    <a:pt x="0" y="216960"/>
                    <a:pt x="0" y="216960"/>
                    <a:pt x="0" y="216926"/>
                  </a:cubicBezTo>
                  <a:lnTo>
                    <a:pt x="0" y="214080"/>
                  </a:lnTo>
                  <a:cubicBezTo>
                    <a:pt x="0" y="206263"/>
                    <a:pt x="6308" y="199955"/>
                    <a:pt x="14126" y="199955"/>
                  </a:cubicBezTo>
                  <a:cubicBezTo>
                    <a:pt x="21943" y="199955"/>
                    <a:pt x="28251" y="206263"/>
                    <a:pt x="28251" y="214080"/>
                  </a:cubicBezTo>
                  <a:lnTo>
                    <a:pt x="28251" y="216926"/>
                  </a:lnTo>
                  <a:cubicBezTo>
                    <a:pt x="28217" y="224709"/>
                    <a:pt x="21909" y="231017"/>
                    <a:pt x="14126" y="230983"/>
                  </a:cubicBezTo>
                  <a:close/>
                  <a:moveTo>
                    <a:pt x="14126" y="31029"/>
                  </a:moveTo>
                  <a:cubicBezTo>
                    <a:pt x="6343" y="31029"/>
                    <a:pt x="0" y="24754"/>
                    <a:pt x="0" y="16971"/>
                  </a:cubicBezTo>
                  <a:cubicBezTo>
                    <a:pt x="0" y="16937"/>
                    <a:pt x="0" y="16937"/>
                    <a:pt x="0" y="16937"/>
                  </a:cubicBezTo>
                  <a:lnTo>
                    <a:pt x="0" y="14126"/>
                  </a:lnTo>
                  <a:cubicBezTo>
                    <a:pt x="0" y="6308"/>
                    <a:pt x="6308" y="0"/>
                    <a:pt x="14126" y="0"/>
                  </a:cubicBezTo>
                  <a:cubicBezTo>
                    <a:pt x="21943" y="0"/>
                    <a:pt x="28251" y="6308"/>
                    <a:pt x="28251" y="14126"/>
                  </a:cubicBezTo>
                  <a:lnTo>
                    <a:pt x="28251" y="16937"/>
                  </a:lnTo>
                  <a:cubicBezTo>
                    <a:pt x="28251" y="24720"/>
                    <a:pt x="21909" y="31029"/>
                    <a:pt x="14126" y="31029"/>
                  </a:cubicBezTo>
                  <a:close/>
                  <a:moveTo>
                    <a:pt x="555977" y="1230892"/>
                  </a:moveTo>
                  <a:cubicBezTo>
                    <a:pt x="548194" y="1230892"/>
                    <a:pt x="541852" y="1224617"/>
                    <a:pt x="541852" y="1216834"/>
                  </a:cubicBezTo>
                  <a:cubicBezTo>
                    <a:pt x="541852" y="1216800"/>
                    <a:pt x="541852" y="1216800"/>
                    <a:pt x="541852" y="1216800"/>
                  </a:cubicBezTo>
                  <a:lnTo>
                    <a:pt x="541852" y="1213989"/>
                  </a:lnTo>
                  <a:cubicBezTo>
                    <a:pt x="541852" y="1206172"/>
                    <a:pt x="548160" y="1199863"/>
                    <a:pt x="555977" y="1199863"/>
                  </a:cubicBezTo>
                  <a:cubicBezTo>
                    <a:pt x="563794" y="1199863"/>
                    <a:pt x="570103" y="1206172"/>
                    <a:pt x="570103" y="1213989"/>
                  </a:cubicBezTo>
                  <a:lnTo>
                    <a:pt x="570103" y="1216800"/>
                  </a:lnTo>
                  <a:cubicBezTo>
                    <a:pt x="570103" y="1224583"/>
                    <a:pt x="563794" y="1230892"/>
                    <a:pt x="556012" y="1230892"/>
                  </a:cubicBezTo>
                  <a:cubicBezTo>
                    <a:pt x="555977" y="1230892"/>
                    <a:pt x="555977" y="1230892"/>
                    <a:pt x="555977" y="1230892"/>
                  </a:cubicBezTo>
                  <a:close/>
                  <a:moveTo>
                    <a:pt x="555977" y="1030903"/>
                  </a:moveTo>
                  <a:cubicBezTo>
                    <a:pt x="548194" y="1030937"/>
                    <a:pt x="541886" y="1024663"/>
                    <a:pt x="541852" y="1016880"/>
                  </a:cubicBezTo>
                  <a:cubicBezTo>
                    <a:pt x="541852" y="1016846"/>
                    <a:pt x="541852" y="1016846"/>
                    <a:pt x="541852" y="1016812"/>
                  </a:cubicBezTo>
                  <a:lnTo>
                    <a:pt x="541852" y="1014000"/>
                  </a:lnTo>
                  <a:cubicBezTo>
                    <a:pt x="541852" y="1006183"/>
                    <a:pt x="548160" y="999874"/>
                    <a:pt x="555977" y="999874"/>
                  </a:cubicBezTo>
                  <a:cubicBezTo>
                    <a:pt x="563794" y="999874"/>
                    <a:pt x="570103" y="1006183"/>
                    <a:pt x="570103" y="1014000"/>
                  </a:cubicBezTo>
                  <a:lnTo>
                    <a:pt x="570103" y="1016812"/>
                  </a:lnTo>
                  <a:cubicBezTo>
                    <a:pt x="570103" y="1024594"/>
                    <a:pt x="563828" y="1030903"/>
                    <a:pt x="556046" y="1030903"/>
                  </a:cubicBezTo>
                  <a:cubicBezTo>
                    <a:pt x="556012" y="1030903"/>
                    <a:pt x="556012" y="1030903"/>
                    <a:pt x="555977" y="1030903"/>
                  </a:cubicBezTo>
                  <a:close/>
                  <a:moveTo>
                    <a:pt x="555977" y="830914"/>
                  </a:moveTo>
                  <a:cubicBezTo>
                    <a:pt x="548229" y="830949"/>
                    <a:pt x="541886" y="824674"/>
                    <a:pt x="541852" y="816926"/>
                  </a:cubicBezTo>
                  <a:cubicBezTo>
                    <a:pt x="541852" y="816892"/>
                    <a:pt x="541852" y="816892"/>
                    <a:pt x="541852" y="816857"/>
                  </a:cubicBezTo>
                  <a:lnTo>
                    <a:pt x="541852" y="814012"/>
                  </a:lnTo>
                  <a:cubicBezTo>
                    <a:pt x="541852" y="806194"/>
                    <a:pt x="548160" y="799886"/>
                    <a:pt x="555977" y="799886"/>
                  </a:cubicBezTo>
                  <a:cubicBezTo>
                    <a:pt x="563794" y="799886"/>
                    <a:pt x="570103" y="806194"/>
                    <a:pt x="570103" y="814012"/>
                  </a:cubicBezTo>
                  <a:lnTo>
                    <a:pt x="570103" y="816857"/>
                  </a:lnTo>
                  <a:cubicBezTo>
                    <a:pt x="570103" y="824606"/>
                    <a:pt x="563794" y="830914"/>
                    <a:pt x="556046" y="830914"/>
                  </a:cubicBezTo>
                  <a:cubicBezTo>
                    <a:pt x="556012" y="830914"/>
                    <a:pt x="556012" y="830914"/>
                    <a:pt x="555977" y="830914"/>
                  </a:cubicBezTo>
                  <a:close/>
                  <a:moveTo>
                    <a:pt x="555977" y="630960"/>
                  </a:moveTo>
                  <a:cubicBezTo>
                    <a:pt x="548194" y="630960"/>
                    <a:pt x="541852" y="624686"/>
                    <a:pt x="541852" y="616903"/>
                  </a:cubicBezTo>
                  <a:cubicBezTo>
                    <a:pt x="541852" y="616869"/>
                    <a:pt x="541852" y="616869"/>
                    <a:pt x="541852" y="616869"/>
                  </a:cubicBezTo>
                  <a:lnTo>
                    <a:pt x="541852" y="614057"/>
                  </a:lnTo>
                  <a:cubicBezTo>
                    <a:pt x="541852" y="606240"/>
                    <a:pt x="548160" y="599931"/>
                    <a:pt x="555977" y="599931"/>
                  </a:cubicBezTo>
                  <a:cubicBezTo>
                    <a:pt x="563794" y="599931"/>
                    <a:pt x="570103" y="606240"/>
                    <a:pt x="570103" y="614057"/>
                  </a:cubicBezTo>
                  <a:lnTo>
                    <a:pt x="570103" y="616869"/>
                  </a:lnTo>
                  <a:cubicBezTo>
                    <a:pt x="570103" y="624652"/>
                    <a:pt x="563794" y="630960"/>
                    <a:pt x="556012" y="630960"/>
                  </a:cubicBezTo>
                  <a:cubicBezTo>
                    <a:pt x="555977" y="630960"/>
                    <a:pt x="555977" y="630960"/>
                    <a:pt x="555977" y="630960"/>
                  </a:cubicBezTo>
                  <a:close/>
                  <a:moveTo>
                    <a:pt x="555977" y="430971"/>
                  </a:moveTo>
                  <a:cubicBezTo>
                    <a:pt x="548194" y="430971"/>
                    <a:pt x="541852" y="424697"/>
                    <a:pt x="541852" y="416914"/>
                  </a:cubicBezTo>
                  <a:cubicBezTo>
                    <a:pt x="541852" y="416880"/>
                    <a:pt x="541852" y="416880"/>
                    <a:pt x="541852" y="416880"/>
                  </a:cubicBezTo>
                  <a:cubicBezTo>
                    <a:pt x="541852" y="409097"/>
                    <a:pt x="548160" y="401383"/>
                    <a:pt x="555977" y="401383"/>
                  </a:cubicBezTo>
                  <a:cubicBezTo>
                    <a:pt x="563794" y="401383"/>
                    <a:pt x="570103" y="406286"/>
                    <a:pt x="570103" y="414069"/>
                  </a:cubicBezTo>
                  <a:lnTo>
                    <a:pt x="570103" y="416880"/>
                  </a:lnTo>
                  <a:cubicBezTo>
                    <a:pt x="570103" y="424663"/>
                    <a:pt x="563794" y="430971"/>
                    <a:pt x="556012" y="430971"/>
                  </a:cubicBezTo>
                  <a:cubicBezTo>
                    <a:pt x="555977" y="430971"/>
                    <a:pt x="555977" y="430971"/>
                    <a:pt x="555977" y="430971"/>
                  </a:cubicBezTo>
                  <a:close/>
                  <a:moveTo>
                    <a:pt x="555977" y="230983"/>
                  </a:moveTo>
                  <a:cubicBezTo>
                    <a:pt x="548229" y="231017"/>
                    <a:pt x="541886" y="224743"/>
                    <a:pt x="541852" y="216994"/>
                  </a:cubicBezTo>
                  <a:cubicBezTo>
                    <a:pt x="541852" y="216960"/>
                    <a:pt x="541852" y="216960"/>
                    <a:pt x="541852" y="216926"/>
                  </a:cubicBezTo>
                  <a:lnTo>
                    <a:pt x="541852" y="214080"/>
                  </a:lnTo>
                  <a:cubicBezTo>
                    <a:pt x="541852" y="206263"/>
                    <a:pt x="548160" y="199955"/>
                    <a:pt x="555977" y="199955"/>
                  </a:cubicBezTo>
                  <a:cubicBezTo>
                    <a:pt x="563794" y="199955"/>
                    <a:pt x="570103" y="206263"/>
                    <a:pt x="570103" y="214080"/>
                  </a:cubicBezTo>
                  <a:lnTo>
                    <a:pt x="570103" y="216926"/>
                  </a:lnTo>
                  <a:cubicBezTo>
                    <a:pt x="570103" y="224674"/>
                    <a:pt x="563794" y="230983"/>
                    <a:pt x="556046" y="230983"/>
                  </a:cubicBezTo>
                  <a:cubicBezTo>
                    <a:pt x="556012" y="230983"/>
                    <a:pt x="556012" y="230983"/>
                    <a:pt x="555977" y="230983"/>
                  </a:cubicBezTo>
                  <a:close/>
                  <a:moveTo>
                    <a:pt x="555977" y="31029"/>
                  </a:moveTo>
                  <a:cubicBezTo>
                    <a:pt x="548194" y="31029"/>
                    <a:pt x="541852" y="24754"/>
                    <a:pt x="541852" y="16971"/>
                  </a:cubicBezTo>
                  <a:cubicBezTo>
                    <a:pt x="541852" y="16937"/>
                    <a:pt x="541852" y="16937"/>
                    <a:pt x="541852" y="16937"/>
                  </a:cubicBezTo>
                  <a:lnTo>
                    <a:pt x="541852" y="14126"/>
                  </a:lnTo>
                  <a:cubicBezTo>
                    <a:pt x="541852" y="6308"/>
                    <a:pt x="548160" y="0"/>
                    <a:pt x="555977" y="0"/>
                  </a:cubicBezTo>
                  <a:cubicBezTo>
                    <a:pt x="563794" y="0"/>
                    <a:pt x="570103" y="6308"/>
                    <a:pt x="570103" y="14126"/>
                  </a:cubicBezTo>
                  <a:lnTo>
                    <a:pt x="570103" y="16937"/>
                  </a:lnTo>
                  <a:cubicBezTo>
                    <a:pt x="570103" y="24720"/>
                    <a:pt x="563794" y="31029"/>
                    <a:pt x="556012" y="31029"/>
                  </a:cubicBezTo>
                  <a:cubicBezTo>
                    <a:pt x="555977" y="31029"/>
                    <a:pt x="555977" y="31029"/>
                    <a:pt x="555977" y="31029"/>
                  </a:cubicBezTo>
                  <a:close/>
                  <a:moveTo>
                    <a:pt x="736594" y="1230892"/>
                  </a:moveTo>
                  <a:cubicBezTo>
                    <a:pt x="728811" y="1230892"/>
                    <a:pt x="722469" y="1224617"/>
                    <a:pt x="722469" y="1216834"/>
                  </a:cubicBezTo>
                  <a:cubicBezTo>
                    <a:pt x="722469" y="1216800"/>
                    <a:pt x="722469" y="1216800"/>
                    <a:pt x="722469" y="1216800"/>
                  </a:cubicBezTo>
                  <a:lnTo>
                    <a:pt x="722469" y="1213989"/>
                  </a:lnTo>
                  <a:cubicBezTo>
                    <a:pt x="722469" y="1206172"/>
                    <a:pt x="728777" y="1199863"/>
                    <a:pt x="736594" y="1199863"/>
                  </a:cubicBezTo>
                  <a:cubicBezTo>
                    <a:pt x="744411" y="1199863"/>
                    <a:pt x="750720" y="1206172"/>
                    <a:pt x="750720" y="1213989"/>
                  </a:cubicBezTo>
                  <a:lnTo>
                    <a:pt x="750720" y="1216800"/>
                  </a:lnTo>
                  <a:cubicBezTo>
                    <a:pt x="750720" y="1224583"/>
                    <a:pt x="744411" y="1230892"/>
                    <a:pt x="736629" y="1230892"/>
                  </a:cubicBezTo>
                  <a:cubicBezTo>
                    <a:pt x="736594" y="1230892"/>
                    <a:pt x="736594" y="1230892"/>
                    <a:pt x="736594" y="1230892"/>
                  </a:cubicBezTo>
                  <a:close/>
                  <a:moveTo>
                    <a:pt x="736594" y="1030903"/>
                  </a:moveTo>
                  <a:cubicBezTo>
                    <a:pt x="728811" y="1030937"/>
                    <a:pt x="722503" y="1024663"/>
                    <a:pt x="722469" y="1016880"/>
                  </a:cubicBezTo>
                  <a:cubicBezTo>
                    <a:pt x="722469" y="1016846"/>
                    <a:pt x="722469" y="1016846"/>
                    <a:pt x="722469" y="1016812"/>
                  </a:cubicBezTo>
                  <a:lnTo>
                    <a:pt x="722469" y="1014000"/>
                  </a:lnTo>
                  <a:cubicBezTo>
                    <a:pt x="722469" y="1006183"/>
                    <a:pt x="728777" y="999874"/>
                    <a:pt x="736594" y="999874"/>
                  </a:cubicBezTo>
                  <a:cubicBezTo>
                    <a:pt x="744411" y="999874"/>
                    <a:pt x="750720" y="1006183"/>
                    <a:pt x="750720" y="1014000"/>
                  </a:cubicBezTo>
                  <a:lnTo>
                    <a:pt x="750720" y="1016812"/>
                  </a:lnTo>
                  <a:cubicBezTo>
                    <a:pt x="750720" y="1024594"/>
                    <a:pt x="744446" y="1030903"/>
                    <a:pt x="736663" y="1030903"/>
                  </a:cubicBezTo>
                  <a:cubicBezTo>
                    <a:pt x="736629" y="1030903"/>
                    <a:pt x="736629" y="1030903"/>
                    <a:pt x="736594" y="1030903"/>
                  </a:cubicBezTo>
                  <a:close/>
                  <a:moveTo>
                    <a:pt x="736594" y="830914"/>
                  </a:moveTo>
                  <a:cubicBezTo>
                    <a:pt x="728846" y="830949"/>
                    <a:pt x="722503" y="824674"/>
                    <a:pt x="722469" y="816926"/>
                  </a:cubicBezTo>
                  <a:cubicBezTo>
                    <a:pt x="722469" y="816892"/>
                    <a:pt x="722469" y="816892"/>
                    <a:pt x="722469" y="816857"/>
                  </a:cubicBezTo>
                  <a:lnTo>
                    <a:pt x="722469" y="814012"/>
                  </a:lnTo>
                  <a:cubicBezTo>
                    <a:pt x="722469" y="806194"/>
                    <a:pt x="728777" y="799886"/>
                    <a:pt x="736594" y="799886"/>
                  </a:cubicBezTo>
                  <a:cubicBezTo>
                    <a:pt x="744411" y="799886"/>
                    <a:pt x="750720" y="806194"/>
                    <a:pt x="750720" y="814012"/>
                  </a:cubicBezTo>
                  <a:lnTo>
                    <a:pt x="750720" y="816857"/>
                  </a:lnTo>
                  <a:cubicBezTo>
                    <a:pt x="750720" y="824606"/>
                    <a:pt x="744411" y="830914"/>
                    <a:pt x="736663" y="830914"/>
                  </a:cubicBezTo>
                  <a:cubicBezTo>
                    <a:pt x="736629" y="830914"/>
                    <a:pt x="736629" y="830914"/>
                    <a:pt x="736594" y="830914"/>
                  </a:cubicBezTo>
                  <a:close/>
                  <a:moveTo>
                    <a:pt x="736594" y="630960"/>
                  </a:moveTo>
                  <a:cubicBezTo>
                    <a:pt x="728811" y="630960"/>
                    <a:pt x="722469" y="624686"/>
                    <a:pt x="722469" y="616903"/>
                  </a:cubicBezTo>
                  <a:cubicBezTo>
                    <a:pt x="722469" y="616869"/>
                    <a:pt x="722469" y="616869"/>
                    <a:pt x="722469" y="616869"/>
                  </a:cubicBezTo>
                  <a:lnTo>
                    <a:pt x="722469" y="614057"/>
                  </a:lnTo>
                  <a:cubicBezTo>
                    <a:pt x="722469" y="606240"/>
                    <a:pt x="728777" y="599931"/>
                    <a:pt x="736594" y="599931"/>
                  </a:cubicBezTo>
                  <a:cubicBezTo>
                    <a:pt x="744411" y="599931"/>
                    <a:pt x="750720" y="606240"/>
                    <a:pt x="750720" y="614057"/>
                  </a:cubicBezTo>
                  <a:lnTo>
                    <a:pt x="750720" y="616869"/>
                  </a:lnTo>
                  <a:cubicBezTo>
                    <a:pt x="750720" y="624652"/>
                    <a:pt x="744411" y="630960"/>
                    <a:pt x="736629" y="630960"/>
                  </a:cubicBezTo>
                  <a:cubicBezTo>
                    <a:pt x="736594" y="630960"/>
                    <a:pt x="736594" y="630960"/>
                    <a:pt x="736594" y="630960"/>
                  </a:cubicBezTo>
                  <a:close/>
                  <a:moveTo>
                    <a:pt x="736594" y="430971"/>
                  </a:moveTo>
                  <a:cubicBezTo>
                    <a:pt x="728811" y="430971"/>
                    <a:pt x="722469" y="424697"/>
                    <a:pt x="722469" y="416914"/>
                  </a:cubicBezTo>
                  <a:cubicBezTo>
                    <a:pt x="722469" y="416880"/>
                    <a:pt x="722469" y="416880"/>
                    <a:pt x="722469" y="416880"/>
                  </a:cubicBezTo>
                  <a:cubicBezTo>
                    <a:pt x="722469" y="409097"/>
                    <a:pt x="728777" y="401383"/>
                    <a:pt x="736594" y="401383"/>
                  </a:cubicBezTo>
                  <a:cubicBezTo>
                    <a:pt x="744411" y="401383"/>
                    <a:pt x="750720" y="406286"/>
                    <a:pt x="750720" y="414069"/>
                  </a:cubicBezTo>
                  <a:lnTo>
                    <a:pt x="750720" y="416880"/>
                  </a:lnTo>
                  <a:cubicBezTo>
                    <a:pt x="750720" y="424663"/>
                    <a:pt x="744411" y="430971"/>
                    <a:pt x="736629" y="430971"/>
                  </a:cubicBezTo>
                  <a:cubicBezTo>
                    <a:pt x="736594" y="430971"/>
                    <a:pt x="736594" y="430971"/>
                    <a:pt x="736594" y="430971"/>
                  </a:cubicBezTo>
                  <a:close/>
                  <a:moveTo>
                    <a:pt x="736594" y="230983"/>
                  </a:moveTo>
                  <a:cubicBezTo>
                    <a:pt x="728846" y="231017"/>
                    <a:pt x="722503" y="224743"/>
                    <a:pt x="722469" y="216994"/>
                  </a:cubicBezTo>
                  <a:cubicBezTo>
                    <a:pt x="722469" y="216960"/>
                    <a:pt x="722469" y="216960"/>
                    <a:pt x="722469" y="216926"/>
                  </a:cubicBezTo>
                  <a:lnTo>
                    <a:pt x="722469" y="214080"/>
                  </a:lnTo>
                  <a:cubicBezTo>
                    <a:pt x="722469" y="206263"/>
                    <a:pt x="728777" y="199955"/>
                    <a:pt x="736594" y="199955"/>
                  </a:cubicBezTo>
                  <a:cubicBezTo>
                    <a:pt x="744411" y="199955"/>
                    <a:pt x="750720" y="206263"/>
                    <a:pt x="750720" y="214080"/>
                  </a:cubicBezTo>
                  <a:lnTo>
                    <a:pt x="750720" y="216926"/>
                  </a:lnTo>
                  <a:cubicBezTo>
                    <a:pt x="750720" y="224674"/>
                    <a:pt x="744411" y="230983"/>
                    <a:pt x="736663" y="230983"/>
                  </a:cubicBezTo>
                  <a:cubicBezTo>
                    <a:pt x="736629" y="230983"/>
                    <a:pt x="736629" y="230983"/>
                    <a:pt x="736594" y="230983"/>
                  </a:cubicBezTo>
                  <a:close/>
                  <a:moveTo>
                    <a:pt x="736594" y="31029"/>
                  </a:moveTo>
                  <a:cubicBezTo>
                    <a:pt x="728811" y="31029"/>
                    <a:pt x="722469" y="24754"/>
                    <a:pt x="722469" y="16971"/>
                  </a:cubicBezTo>
                  <a:cubicBezTo>
                    <a:pt x="722469" y="16937"/>
                    <a:pt x="722469" y="16937"/>
                    <a:pt x="722469" y="16937"/>
                  </a:cubicBezTo>
                  <a:lnTo>
                    <a:pt x="722469" y="14126"/>
                  </a:lnTo>
                  <a:cubicBezTo>
                    <a:pt x="722469" y="6308"/>
                    <a:pt x="728777" y="0"/>
                    <a:pt x="736594" y="0"/>
                  </a:cubicBezTo>
                  <a:cubicBezTo>
                    <a:pt x="744411" y="0"/>
                    <a:pt x="750720" y="6308"/>
                    <a:pt x="750720" y="14126"/>
                  </a:cubicBezTo>
                  <a:lnTo>
                    <a:pt x="750720" y="16937"/>
                  </a:lnTo>
                  <a:cubicBezTo>
                    <a:pt x="750720" y="24720"/>
                    <a:pt x="744411" y="31029"/>
                    <a:pt x="736629" y="31029"/>
                  </a:cubicBezTo>
                  <a:cubicBezTo>
                    <a:pt x="736594" y="31029"/>
                    <a:pt x="736594" y="31029"/>
                    <a:pt x="736594" y="31029"/>
                  </a:cubicBezTo>
                  <a:close/>
                  <a:moveTo>
                    <a:pt x="917212" y="1230892"/>
                  </a:moveTo>
                  <a:cubicBezTo>
                    <a:pt x="909429" y="1230892"/>
                    <a:pt x="903086" y="1224617"/>
                    <a:pt x="903086" y="1216834"/>
                  </a:cubicBezTo>
                  <a:cubicBezTo>
                    <a:pt x="903086" y="1216800"/>
                    <a:pt x="903086" y="1216800"/>
                    <a:pt x="903086" y="1216800"/>
                  </a:cubicBezTo>
                  <a:lnTo>
                    <a:pt x="903086" y="1213989"/>
                  </a:lnTo>
                  <a:cubicBezTo>
                    <a:pt x="903086" y="1206206"/>
                    <a:pt x="909394" y="1199863"/>
                    <a:pt x="917212" y="1199863"/>
                  </a:cubicBezTo>
                  <a:cubicBezTo>
                    <a:pt x="924994" y="1199863"/>
                    <a:pt x="931303" y="1206206"/>
                    <a:pt x="931303" y="1213989"/>
                  </a:cubicBezTo>
                  <a:lnTo>
                    <a:pt x="931303" y="1216800"/>
                  </a:lnTo>
                  <a:cubicBezTo>
                    <a:pt x="931303" y="1224583"/>
                    <a:pt x="924994" y="1230892"/>
                    <a:pt x="917212" y="1230892"/>
                  </a:cubicBezTo>
                  <a:close/>
                  <a:moveTo>
                    <a:pt x="917212" y="1030903"/>
                  </a:moveTo>
                  <a:cubicBezTo>
                    <a:pt x="909429" y="1030937"/>
                    <a:pt x="903120" y="1024663"/>
                    <a:pt x="903086" y="1016880"/>
                  </a:cubicBezTo>
                  <a:cubicBezTo>
                    <a:pt x="903086" y="1016846"/>
                    <a:pt x="903086" y="1016846"/>
                    <a:pt x="903086" y="1016812"/>
                  </a:cubicBezTo>
                  <a:lnTo>
                    <a:pt x="903086" y="1014000"/>
                  </a:lnTo>
                  <a:cubicBezTo>
                    <a:pt x="903086" y="1006217"/>
                    <a:pt x="909394" y="999874"/>
                    <a:pt x="917212" y="999874"/>
                  </a:cubicBezTo>
                  <a:cubicBezTo>
                    <a:pt x="924994" y="999874"/>
                    <a:pt x="931303" y="1006217"/>
                    <a:pt x="931303" y="1014000"/>
                  </a:cubicBezTo>
                  <a:lnTo>
                    <a:pt x="931303" y="1016812"/>
                  </a:lnTo>
                  <a:cubicBezTo>
                    <a:pt x="931337" y="1024560"/>
                    <a:pt x="925029" y="1030869"/>
                    <a:pt x="917280" y="1030903"/>
                  </a:cubicBezTo>
                  <a:cubicBezTo>
                    <a:pt x="917246" y="1030903"/>
                    <a:pt x="917246" y="1030903"/>
                    <a:pt x="917212" y="1030903"/>
                  </a:cubicBezTo>
                  <a:close/>
                  <a:moveTo>
                    <a:pt x="917212" y="830914"/>
                  </a:moveTo>
                  <a:cubicBezTo>
                    <a:pt x="909463" y="830949"/>
                    <a:pt x="903120" y="824674"/>
                    <a:pt x="903086" y="816926"/>
                  </a:cubicBezTo>
                  <a:cubicBezTo>
                    <a:pt x="903086" y="816892"/>
                    <a:pt x="903086" y="816892"/>
                    <a:pt x="903086" y="816857"/>
                  </a:cubicBezTo>
                  <a:lnTo>
                    <a:pt x="903086" y="814012"/>
                  </a:lnTo>
                  <a:cubicBezTo>
                    <a:pt x="903086" y="806229"/>
                    <a:pt x="909394" y="799920"/>
                    <a:pt x="917212" y="799920"/>
                  </a:cubicBezTo>
                  <a:cubicBezTo>
                    <a:pt x="924994" y="799920"/>
                    <a:pt x="931303" y="806229"/>
                    <a:pt x="931303" y="814012"/>
                  </a:cubicBezTo>
                  <a:lnTo>
                    <a:pt x="931303" y="816857"/>
                  </a:lnTo>
                  <a:cubicBezTo>
                    <a:pt x="931303" y="824606"/>
                    <a:pt x="924994" y="830914"/>
                    <a:pt x="917246" y="830914"/>
                  </a:cubicBezTo>
                  <a:cubicBezTo>
                    <a:pt x="917246" y="830914"/>
                    <a:pt x="917212" y="830914"/>
                    <a:pt x="917212" y="830914"/>
                  </a:cubicBezTo>
                  <a:close/>
                  <a:moveTo>
                    <a:pt x="917212" y="630960"/>
                  </a:moveTo>
                  <a:cubicBezTo>
                    <a:pt x="909429" y="630960"/>
                    <a:pt x="903086" y="624686"/>
                    <a:pt x="903086" y="616903"/>
                  </a:cubicBezTo>
                  <a:cubicBezTo>
                    <a:pt x="903086" y="616869"/>
                    <a:pt x="903086" y="616869"/>
                    <a:pt x="903086" y="616869"/>
                  </a:cubicBezTo>
                  <a:lnTo>
                    <a:pt x="903086" y="614057"/>
                  </a:lnTo>
                  <a:cubicBezTo>
                    <a:pt x="903086" y="606274"/>
                    <a:pt x="909394" y="599931"/>
                    <a:pt x="917212" y="599931"/>
                  </a:cubicBezTo>
                  <a:cubicBezTo>
                    <a:pt x="924994" y="599931"/>
                    <a:pt x="931303" y="606274"/>
                    <a:pt x="931303" y="614057"/>
                  </a:cubicBezTo>
                  <a:lnTo>
                    <a:pt x="931303" y="616869"/>
                  </a:lnTo>
                  <a:cubicBezTo>
                    <a:pt x="931303" y="624652"/>
                    <a:pt x="924994" y="630960"/>
                    <a:pt x="917212" y="630960"/>
                  </a:cubicBezTo>
                  <a:close/>
                  <a:moveTo>
                    <a:pt x="917212" y="430971"/>
                  </a:moveTo>
                  <a:cubicBezTo>
                    <a:pt x="909429" y="430971"/>
                    <a:pt x="903086" y="424697"/>
                    <a:pt x="903086" y="416914"/>
                  </a:cubicBezTo>
                  <a:cubicBezTo>
                    <a:pt x="903086" y="416880"/>
                    <a:pt x="903086" y="416880"/>
                    <a:pt x="903086" y="416880"/>
                  </a:cubicBezTo>
                  <a:cubicBezTo>
                    <a:pt x="903086" y="409097"/>
                    <a:pt x="909394" y="401383"/>
                    <a:pt x="917212" y="401383"/>
                  </a:cubicBezTo>
                  <a:cubicBezTo>
                    <a:pt x="925029" y="401383"/>
                    <a:pt x="931303" y="406286"/>
                    <a:pt x="931303" y="414069"/>
                  </a:cubicBezTo>
                  <a:lnTo>
                    <a:pt x="931303" y="416880"/>
                  </a:lnTo>
                  <a:cubicBezTo>
                    <a:pt x="931303" y="424663"/>
                    <a:pt x="924994" y="430971"/>
                    <a:pt x="917212" y="430971"/>
                  </a:cubicBezTo>
                  <a:close/>
                  <a:moveTo>
                    <a:pt x="917212" y="230983"/>
                  </a:moveTo>
                  <a:cubicBezTo>
                    <a:pt x="909463" y="231017"/>
                    <a:pt x="903120" y="224743"/>
                    <a:pt x="903086" y="216994"/>
                  </a:cubicBezTo>
                  <a:cubicBezTo>
                    <a:pt x="903086" y="216960"/>
                    <a:pt x="903086" y="216960"/>
                    <a:pt x="903086" y="216926"/>
                  </a:cubicBezTo>
                  <a:lnTo>
                    <a:pt x="903086" y="214080"/>
                  </a:lnTo>
                  <a:cubicBezTo>
                    <a:pt x="903086" y="206297"/>
                    <a:pt x="909394" y="199988"/>
                    <a:pt x="917212" y="199988"/>
                  </a:cubicBezTo>
                  <a:cubicBezTo>
                    <a:pt x="924994" y="199988"/>
                    <a:pt x="931303" y="206297"/>
                    <a:pt x="931303" y="214080"/>
                  </a:cubicBezTo>
                  <a:lnTo>
                    <a:pt x="931303" y="216926"/>
                  </a:lnTo>
                  <a:cubicBezTo>
                    <a:pt x="931303" y="224674"/>
                    <a:pt x="924994" y="230983"/>
                    <a:pt x="917246" y="230983"/>
                  </a:cubicBezTo>
                  <a:cubicBezTo>
                    <a:pt x="917246" y="230983"/>
                    <a:pt x="917212" y="230983"/>
                    <a:pt x="917212" y="230983"/>
                  </a:cubicBezTo>
                  <a:close/>
                  <a:moveTo>
                    <a:pt x="917212" y="31029"/>
                  </a:moveTo>
                  <a:cubicBezTo>
                    <a:pt x="909429" y="31029"/>
                    <a:pt x="903086" y="24754"/>
                    <a:pt x="903086" y="16971"/>
                  </a:cubicBezTo>
                  <a:cubicBezTo>
                    <a:pt x="903086" y="16937"/>
                    <a:pt x="903086" y="16937"/>
                    <a:pt x="903086" y="16937"/>
                  </a:cubicBezTo>
                  <a:lnTo>
                    <a:pt x="903086" y="14126"/>
                  </a:lnTo>
                  <a:cubicBezTo>
                    <a:pt x="903086" y="6343"/>
                    <a:pt x="909394" y="0"/>
                    <a:pt x="917212" y="0"/>
                  </a:cubicBezTo>
                  <a:cubicBezTo>
                    <a:pt x="924994" y="0"/>
                    <a:pt x="931303" y="6343"/>
                    <a:pt x="931303" y="14126"/>
                  </a:cubicBezTo>
                  <a:lnTo>
                    <a:pt x="931303" y="16937"/>
                  </a:lnTo>
                  <a:cubicBezTo>
                    <a:pt x="931303" y="24720"/>
                    <a:pt x="924994" y="31029"/>
                    <a:pt x="917212" y="31029"/>
                  </a:cubicBezTo>
                  <a:close/>
                  <a:moveTo>
                    <a:pt x="1097828" y="1230892"/>
                  </a:moveTo>
                  <a:cubicBezTo>
                    <a:pt x="1090046" y="1230892"/>
                    <a:pt x="1083703" y="1224617"/>
                    <a:pt x="1083703" y="1216834"/>
                  </a:cubicBezTo>
                  <a:cubicBezTo>
                    <a:pt x="1083703" y="1216800"/>
                    <a:pt x="1083703" y="1216800"/>
                    <a:pt x="1083703" y="1216800"/>
                  </a:cubicBezTo>
                  <a:lnTo>
                    <a:pt x="1083703" y="1213989"/>
                  </a:lnTo>
                  <a:cubicBezTo>
                    <a:pt x="1083703" y="1206206"/>
                    <a:pt x="1090012" y="1199863"/>
                    <a:pt x="1097794" y="1199863"/>
                  </a:cubicBezTo>
                  <a:cubicBezTo>
                    <a:pt x="1105611" y="1199863"/>
                    <a:pt x="1111920" y="1206206"/>
                    <a:pt x="1111920" y="1213989"/>
                  </a:cubicBezTo>
                  <a:lnTo>
                    <a:pt x="1111920" y="1216800"/>
                  </a:lnTo>
                  <a:cubicBezTo>
                    <a:pt x="1111920" y="1224583"/>
                    <a:pt x="1105611" y="1230892"/>
                    <a:pt x="1097828" y="1230892"/>
                  </a:cubicBezTo>
                  <a:close/>
                  <a:moveTo>
                    <a:pt x="1097828" y="1030903"/>
                  </a:moveTo>
                  <a:cubicBezTo>
                    <a:pt x="1090046" y="1030937"/>
                    <a:pt x="1083737" y="1024663"/>
                    <a:pt x="1083703" y="1016880"/>
                  </a:cubicBezTo>
                  <a:cubicBezTo>
                    <a:pt x="1083703" y="1016846"/>
                    <a:pt x="1083703" y="1016846"/>
                    <a:pt x="1083703" y="1016812"/>
                  </a:cubicBezTo>
                  <a:lnTo>
                    <a:pt x="1083703" y="1014000"/>
                  </a:lnTo>
                  <a:cubicBezTo>
                    <a:pt x="1083703" y="1006217"/>
                    <a:pt x="1090012" y="999874"/>
                    <a:pt x="1097794" y="999874"/>
                  </a:cubicBezTo>
                  <a:cubicBezTo>
                    <a:pt x="1105611" y="999874"/>
                    <a:pt x="1111920" y="1006217"/>
                    <a:pt x="1111920" y="1014000"/>
                  </a:cubicBezTo>
                  <a:lnTo>
                    <a:pt x="1111920" y="1016812"/>
                  </a:lnTo>
                  <a:cubicBezTo>
                    <a:pt x="1111954" y="1024560"/>
                    <a:pt x="1105646" y="1030869"/>
                    <a:pt x="1097897" y="1030903"/>
                  </a:cubicBezTo>
                  <a:cubicBezTo>
                    <a:pt x="1097863" y="1030903"/>
                    <a:pt x="1097863" y="1030903"/>
                    <a:pt x="1097828" y="1030903"/>
                  </a:cubicBezTo>
                  <a:close/>
                  <a:moveTo>
                    <a:pt x="1097828" y="830914"/>
                  </a:moveTo>
                  <a:cubicBezTo>
                    <a:pt x="1090080" y="830949"/>
                    <a:pt x="1083737" y="824674"/>
                    <a:pt x="1083703" y="816926"/>
                  </a:cubicBezTo>
                  <a:cubicBezTo>
                    <a:pt x="1083703" y="816892"/>
                    <a:pt x="1083703" y="816892"/>
                    <a:pt x="1083703" y="816857"/>
                  </a:cubicBezTo>
                  <a:lnTo>
                    <a:pt x="1083703" y="814012"/>
                  </a:lnTo>
                  <a:cubicBezTo>
                    <a:pt x="1083703" y="806229"/>
                    <a:pt x="1090012" y="799920"/>
                    <a:pt x="1097794" y="799920"/>
                  </a:cubicBezTo>
                  <a:cubicBezTo>
                    <a:pt x="1105611" y="799920"/>
                    <a:pt x="1111920" y="806229"/>
                    <a:pt x="1111920" y="814012"/>
                  </a:cubicBezTo>
                  <a:lnTo>
                    <a:pt x="1111920" y="816857"/>
                  </a:lnTo>
                  <a:cubicBezTo>
                    <a:pt x="1111920" y="824606"/>
                    <a:pt x="1105611" y="830914"/>
                    <a:pt x="1097863" y="830914"/>
                  </a:cubicBezTo>
                  <a:cubicBezTo>
                    <a:pt x="1097863" y="830914"/>
                    <a:pt x="1097828" y="830914"/>
                    <a:pt x="1097828" y="830914"/>
                  </a:cubicBezTo>
                  <a:close/>
                  <a:moveTo>
                    <a:pt x="1097828" y="630960"/>
                  </a:moveTo>
                  <a:cubicBezTo>
                    <a:pt x="1090046" y="630960"/>
                    <a:pt x="1083703" y="624686"/>
                    <a:pt x="1083703" y="616903"/>
                  </a:cubicBezTo>
                  <a:cubicBezTo>
                    <a:pt x="1083703" y="616869"/>
                    <a:pt x="1083703" y="616869"/>
                    <a:pt x="1083703" y="616869"/>
                  </a:cubicBezTo>
                  <a:lnTo>
                    <a:pt x="1083703" y="614057"/>
                  </a:lnTo>
                  <a:cubicBezTo>
                    <a:pt x="1083703" y="606274"/>
                    <a:pt x="1090012" y="599931"/>
                    <a:pt x="1097794" y="599931"/>
                  </a:cubicBezTo>
                  <a:cubicBezTo>
                    <a:pt x="1105611" y="599931"/>
                    <a:pt x="1111920" y="606274"/>
                    <a:pt x="1111920" y="614057"/>
                  </a:cubicBezTo>
                  <a:lnTo>
                    <a:pt x="1111920" y="616869"/>
                  </a:lnTo>
                  <a:cubicBezTo>
                    <a:pt x="1111920" y="624652"/>
                    <a:pt x="1105611" y="630960"/>
                    <a:pt x="1097828" y="630960"/>
                  </a:cubicBezTo>
                  <a:close/>
                  <a:moveTo>
                    <a:pt x="1097828" y="430971"/>
                  </a:moveTo>
                  <a:cubicBezTo>
                    <a:pt x="1090046" y="430971"/>
                    <a:pt x="1083703" y="424697"/>
                    <a:pt x="1083703" y="416914"/>
                  </a:cubicBezTo>
                  <a:cubicBezTo>
                    <a:pt x="1083703" y="416880"/>
                    <a:pt x="1083703" y="416880"/>
                    <a:pt x="1083703" y="416880"/>
                  </a:cubicBezTo>
                  <a:cubicBezTo>
                    <a:pt x="1083703" y="409097"/>
                    <a:pt x="1090012" y="401383"/>
                    <a:pt x="1097828" y="401383"/>
                  </a:cubicBezTo>
                  <a:cubicBezTo>
                    <a:pt x="1105646" y="401383"/>
                    <a:pt x="1111920" y="406286"/>
                    <a:pt x="1111920" y="414069"/>
                  </a:cubicBezTo>
                  <a:lnTo>
                    <a:pt x="1111920" y="416880"/>
                  </a:lnTo>
                  <a:cubicBezTo>
                    <a:pt x="1111920" y="424663"/>
                    <a:pt x="1105611" y="430971"/>
                    <a:pt x="1097828" y="430971"/>
                  </a:cubicBezTo>
                  <a:close/>
                  <a:moveTo>
                    <a:pt x="1097828" y="230983"/>
                  </a:moveTo>
                  <a:cubicBezTo>
                    <a:pt x="1090080" y="231017"/>
                    <a:pt x="1083737" y="224743"/>
                    <a:pt x="1083703" y="216994"/>
                  </a:cubicBezTo>
                  <a:cubicBezTo>
                    <a:pt x="1083703" y="216960"/>
                    <a:pt x="1083703" y="216960"/>
                    <a:pt x="1083703" y="216926"/>
                  </a:cubicBezTo>
                  <a:lnTo>
                    <a:pt x="1083703" y="214080"/>
                  </a:lnTo>
                  <a:cubicBezTo>
                    <a:pt x="1083703" y="206297"/>
                    <a:pt x="1090012" y="199988"/>
                    <a:pt x="1097794" y="199988"/>
                  </a:cubicBezTo>
                  <a:cubicBezTo>
                    <a:pt x="1105611" y="199988"/>
                    <a:pt x="1111920" y="206297"/>
                    <a:pt x="1111920" y="214080"/>
                  </a:cubicBezTo>
                  <a:lnTo>
                    <a:pt x="1111920" y="216926"/>
                  </a:lnTo>
                  <a:cubicBezTo>
                    <a:pt x="1111920" y="224674"/>
                    <a:pt x="1105611" y="230983"/>
                    <a:pt x="1097863" y="230983"/>
                  </a:cubicBezTo>
                  <a:cubicBezTo>
                    <a:pt x="1097863" y="230983"/>
                    <a:pt x="1097828" y="230983"/>
                    <a:pt x="1097828" y="230983"/>
                  </a:cubicBezTo>
                  <a:close/>
                  <a:moveTo>
                    <a:pt x="1097828" y="31029"/>
                  </a:moveTo>
                  <a:cubicBezTo>
                    <a:pt x="1090046" y="31029"/>
                    <a:pt x="1083703" y="24754"/>
                    <a:pt x="1083703" y="16971"/>
                  </a:cubicBezTo>
                  <a:cubicBezTo>
                    <a:pt x="1083703" y="16937"/>
                    <a:pt x="1083703" y="16937"/>
                    <a:pt x="1083703" y="16937"/>
                  </a:cubicBezTo>
                  <a:lnTo>
                    <a:pt x="1083703" y="14126"/>
                  </a:lnTo>
                  <a:cubicBezTo>
                    <a:pt x="1083703" y="6343"/>
                    <a:pt x="1090012" y="0"/>
                    <a:pt x="1097794" y="0"/>
                  </a:cubicBezTo>
                  <a:cubicBezTo>
                    <a:pt x="1105611" y="0"/>
                    <a:pt x="1111920" y="6343"/>
                    <a:pt x="1111920" y="14126"/>
                  </a:cubicBezTo>
                  <a:lnTo>
                    <a:pt x="1111920" y="16937"/>
                  </a:lnTo>
                  <a:cubicBezTo>
                    <a:pt x="1111920" y="24720"/>
                    <a:pt x="1105611" y="31029"/>
                    <a:pt x="1097828" y="31029"/>
                  </a:cubicBezTo>
                  <a:close/>
                  <a:moveTo>
                    <a:pt x="1278446" y="1230892"/>
                  </a:moveTo>
                  <a:cubicBezTo>
                    <a:pt x="1270663" y="1230892"/>
                    <a:pt x="1264320" y="1224617"/>
                    <a:pt x="1264320" y="1216834"/>
                  </a:cubicBezTo>
                  <a:cubicBezTo>
                    <a:pt x="1264320" y="1216800"/>
                    <a:pt x="1264320" y="1216800"/>
                    <a:pt x="1264320" y="1216800"/>
                  </a:cubicBezTo>
                  <a:lnTo>
                    <a:pt x="1264320" y="1213989"/>
                  </a:lnTo>
                  <a:cubicBezTo>
                    <a:pt x="1264320" y="1206206"/>
                    <a:pt x="1270629" y="1199863"/>
                    <a:pt x="1278446" y="1199863"/>
                  </a:cubicBezTo>
                  <a:cubicBezTo>
                    <a:pt x="1286229" y="1199863"/>
                    <a:pt x="1292537" y="1206206"/>
                    <a:pt x="1292537" y="1213989"/>
                  </a:cubicBezTo>
                  <a:lnTo>
                    <a:pt x="1292537" y="1216800"/>
                  </a:lnTo>
                  <a:cubicBezTo>
                    <a:pt x="1292537" y="1224583"/>
                    <a:pt x="1286229" y="1230892"/>
                    <a:pt x="1278446" y="1230892"/>
                  </a:cubicBezTo>
                  <a:close/>
                  <a:moveTo>
                    <a:pt x="1278446" y="1030903"/>
                  </a:moveTo>
                  <a:cubicBezTo>
                    <a:pt x="1270663" y="1030937"/>
                    <a:pt x="1264354" y="1024663"/>
                    <a:pt x="1264320" y="1016880"/>
                  </a:cubicBezTo>
                  <a:cubicBezTo>
                    <a:pt x="1264320" y="1016846"/>
                    <a:pt x="1264320" y="1016846"/>
                    <a:pt x="1264320" y="1016812"/>
                  </a:cubicBezTo>
                  <a:lnTo>
                    <a:pt x="1264320" y="1014000"/>
                  </a:lnTo>
                  <a:cubicBezTo>
                    <a:pt x="1264320" y="1006217"/>
                    <a:pt x="1270629" y="999874"/>
                    <a:pt x="1278446" y="999874"/>
                  </a:cubicBezTo>
                  <a:cubicBezTo>
                    <a:pt x="1286229" y="999874"/>
                    <a:pt x="1292537" y="1006217"/>
                    <a:pt x="1292537" y="1014000"/>
                  </a:cubicBezTo>
                  <a:lnTo>
                    <a:pt x="1292537" y="1016812"/>
                  </a:lnTo>
                  <a:cubicBezTo>
                    <a:pt x="1292571" y="1024560"/>
                    <a:pt x="1286263" y="1030869"/>
                    <a:pt x="1278514" y="1030903"/>
                  </a:cubicBezTo>
                  <a:cubicBezTo>
                    <a:pt x="1278480" y="1030903"/>
                    <a:pt x="1278480" y="1030903"/>
                    <a:pt x="1278446" y="1030903"/>
                  </a:cubicBezTo>
                  <a:close/>
                  <a:moveTo>
                    <a:pt x="1278446" y="830914"/>
                  </a:moveTo>
                  <a:cubicBezTo>
                    <a:pt x="1270697" y="830949"/>
                    <a:pt x="1264354" y="824674"/>
                    <a:pt x="1264320" y="816926"/>
                  </a:cubicBezTo>
                  <a:cubicBezTo>
                    <a:pt x="1264320" y="816892"/>
                    <a:pt x="1264320" y="816892"/>
                    <a:pt x="1264320" y="816857"/>
                  </a:cubicBezTo>
                  <a:lnTo>
                    <a:pt x="1264320" y="814012"/>
                  </a:lnTo>
                  <a:cubicBezTo>
                    <a:pt x="1264320" y="806229"/>
                    <a:pt x="1270629" y="799920"/>
                    <a:pt x="1278446" y="799920"/>
                  </a:cubicBezTo>
                  <a:cubicBezTo>
                    <a:pt x="1286229" y="799920"/>
                    <a:pt x="1292537" y="806229"/>
                    <a:pt x="1292537" y="814012"/>
                  </a:cubicBezTo>
                  <a:lnTo>
                    <a:pt x="1292537" y="816857"/>
                  </a:lnTo>
                  <a:cubicBezTo>
                    <a:pt x="1292537" y="824606"/>
                    <a:pt x="1286229" y="830914"/>
                    <a:pt x="1278480" y="830914"/>
                  </a:cubicBezTo>
                  <a:cubicBezTo>
                    <a:pt x="1278480" y="830914"/>
                    <a:pt x="1278446" y="830914"/>
                    <a:pt x="1278446" y="830914"/>
                  </a:cubicBezTo>
                  <a:close/>
                  <a:moveTo>
                    <a:pt x="1278446" y="630960"/>
                  </a:moveTo>
                  <a:cubicBezTo>
                    <a:pt x="1270663" y="630960"/>
                    <a:pt x="1264320" y="624686"/>
                    <a:pt x="1264320" y="616903"/>
                  </a:cubicBezTo>
                  <a:cubicBezTo>
                    <a:pt x="1264320" y="616869"/>
                    <a:pt x="1264320" y="616869"/>
                    <a:pt x="1264320" y="616869"/>
                  </a:cubicBezTo>
                  <a:lnTo>
                    <a:pt x="1264320" y="614057"/>
                  </a:lnTo>
                  <a:cubicBezTo>
                    <a:pt x="1264320" y="606274"/>
                    <a:pt x="1270629" y="599931"/>
                    <a:pt x="1278446" y="599931"/>
                  </a:cubicBezTo>
                  <a:cubicBezTo>
                    <a:pt x="1286229" y="599931"/>
                    <a:pt x="1292537" y="606274"/>
                    <a:pt x="1292537" y="614057"/>
                  </a:cubicBezTo>
                  <a:lnTo>
                    <a:pt x="1292537" y="616869"/>
                  </a:lnTo>
                  <a:cubicBezTo>
                    <a:pt x="1292537" y="624652"/>
                    <a:pt x="1286229" y="630960"/>
                    <a:pt x="1278446" y="630960"/>
                  </a:cubicBezTo>
                  <a:close/>
                  <a:moveTo>
                    <a:pt x="1278446" y="430971"/>
                  </a:moveTo>
                  <a:cubicBezTo>
                    <a:pt x="1270663" y="430971"/>
                    <a:pt x="1264320" y="424697"/>
                    <a:pt x="1264320" y="416914"/>
                  </a:cubicBezTo>
                  <a:cubicBezTo>
                    <a:pt x="1264320" y="416880"/>
                    <a:pt x="1264320" y="416880"/>
                    <a:pt x="1264320" y="416880"/>
                  </a:cubicBezTo>
                  <a:cubicBezTo>
                    <a:pt x="1264320" y="409097"/>
                    <a:pt x="1270629" y="401383"/>
                    <a:pt x="1278446" y="401383"/>
                  </a:cubicBezTo>
                  <a:cubicBezTo>
                    <a:pt x="1286263" y="401383"/>
                    <a:pt x="1292537" y="406286"/>
                    <a:pt x="1292537" y="414069"/>
                  </a:cubicBezTo>
                  <a:lnTo>
                    <a:pt x="1292537" y="416880"/>
                  </a:lnTo>
                  <a:cubicBezTo>
                    <a:pt x="1292537" y="424663"/>
                    <a:pt x="1286229" y="430971"/>
                    <a:pt x="1278446" y="430971"/>
                  </a:cubicBezTo>
                  <a:close/>
                  <a:moveTo>
                    <a:pt x="1278446" y="230983"/>
                  </a:moveTo>
                  <a:cubicBezTo>
                    <a:pt x="1270697" y="231017"/>
                    <a:pt x="1264354" y="224743"/>
                    <a:pt x="1264320" y="216994"/>
                  </a:cubicBezTo>
                  <a:cubicBezTo>
                    <a:pt x="1264320" y="216960"/>
                    <a:pt x="1264320" y="216960"/>
                    <a:pt x="1264320" y="216926"/>
                  </a:cubicBezTo>
                  <a:lnTo>
                    <a:pt x="1264320" y="214080"/>
                  </a:lnTo>
                  <a:cubicBezTo>
                    <a:pt x="1264320" y="206297"/>
                    <a:pt x="1270629" y="199988"/>
                    <a:pt x="1278446" y="199988"/>
                  </a:cubicBezTo>
                  <a:cubicBezTo>
                    <a:pt x="1286229" y="199988"/>
                    <a:pt x="1292537" y="206297"/>
                    <a:pt x="1292537" y="214080"/>
                  </a:cubicBezTo>
                  <a:lnTo>
                    <a:pt x="1292537" y="216926"/>
                  </a:lnTo>
                  <a:cubicBezTo>
                    <a:pt x="1292537" y="224674"/>
                    <a:pt x="1286229" y="230983"/>
                    <a:pt x="1278480" y="230983"/>
                  </a:cubicBezTo>
                  <a:cubicBezTo>
                    <a:pt x="1278480" y="230983"/>
                    <a:pt x="1278446" y="230983"/>
                    <a:pt x="1278446" y="230983"/>
                  </a:cubicBezTo>
                  <a:close/>
                  <a:moveTo>
                    <a:pt x="1278446" y="31029"/>
                  </a:moveTo>
                  <a:cubicBezTo>
                    <a:pt x="1270663" y="31029"/>
                    <a:pt x="1264320" y="24754"/>
                    <a:pt x="1264320" y="16971"/>
                  </a:cubicBezTo>
                  <a:cubicBezTo>
                    <a:pt x="1264320" y="16937"/>
                    <a:pt x="1264320" y="16937"/>
                    <a:pt x="1264320" y="16937"/>
                  </a:cubicBezTo>
                  <a:lnTo>
                    <a:pt x="1264320" y="14126"/>
                  </a:lnTo>
                  <a:cubicBezTo>
                    <a:pt x="1264320" y="6343"/>
                    <a:pt x="1270629" y="0"/>
                    <a:pt x="1278446" y="0"/>
                  </a:cubicBezTo>
                  <a:cubicBezTo>
                    <a:pt x="1286229" y="0"/>
                    <a:pt x="1292537" y="6343"/>
                    <a:pt x="1292537" y="14126"/>
                  </a:cubicBezTo>
                  <a:lnTo>
                    <a:pt x="1292537" y="16937"/>
                  </a:lnTo>
                  <a:cubicBezTo>
                    <a:pt x="1292537" y="24720"/>
                    <a:pt x="1286229" y="31029"/>
                    <a:pt x="1278446" y="31029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4" name="PPT世界-22"/>
            <p:cNvSpPr/>
            <p:nvPr>
              <p:custDataLst>
                <p:tags r:id="rId6"/>
              </p:custDataLst>
            </p:nvPr>
          </p:nvSpPr>
          <p:spPr>
            <a:xfrm rot="21180000">
              <a:off x="1469468" y="2100088"/>
              <a:ext cx="5161906" cy="14465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60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数据库建立</a:t>
              </a:r>
            </a:p>
          </p:txBody>
        </p:sp>
        <p:sp>
          <p:nvSpPr>
            <p:cNvPr id="10" name="PPT世界-27"/>
            <p:cNvSpPr/>
            <p:nvPr>
              <p:custDataLst>
                <p:tags r:id="rId7"/>
              </p:custDataLst>
            </p:nvPr>
          </p:nvSpPr>
          <p:spPr>
            <a:xfrm rot="21180000">
              <a:off x="2065213" y="896543"/>
              <a:ext cx="5380825" cy="5847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3200" i="1" dirty="0"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30000"/>
                        </a:schemeClr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THREE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grpSp>
        <p:nvGrpSpPr>
          <p:cNvPr id="63" name="PPT世界-11"/>
          <p:cNvGrpSpPr/>
          <p:nvPr/>
        </p:nvGrpSpPr>
        <p:grpSpPr>
          <a:xfrm>
            <a:off x="205817" y="308320"/>
            <a:ext cx="2879493" cy="631468"/>
            <a:chOff x="7860107" y="3248370"/>
            <a:chExt cx="2879493" cy="631468"/>
          </a:xfrm>
        </p:grpSpPr>
        <p:sp>
          <p:nvSpPr>
            <p:cNvPr id="43" name="PPT世界-11-1"/>
            <p:cNvSpPr/>
            <p:nvPr>
              <p:custDataLst>
                <p:tags r:id="rId3"/>
              </p:custDataLst>
            </p:nvPr>
          </p:nvSpPr>
          <p:spPr>
            <a:xfrm>
              <a:off x="7878740" y="3248370"/>
              <a:ext cx="591993" cy="5919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4" name="PPT世界-11-2"/>
            <p:cNvSpPr txBox="1"/>
            <p:nvPr>
              <p:custDataLst>
                <p:tags r:id="rId4"/>
              </p:custDataLst>
            </p:nvPr>
          </p:nvSpPr>
          <p:spPr>
            <a:xfrm>
              <a:off x="7860107" y="3366292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" name="PPT世界-11-3"/>
            <p:cNvSpPr txBox="1"/>
            <p:nvPr>
              <p:custDataLst>
                <p:tags r:id="rId5"/>
              </p:custDataLst>
            </p:nvPr>
          </p:nvSpPr>
          <p:spPr>
            <a:xfrm>
              <a:off x="8740852" y="3258765"/>
              <a:ext cx="1774748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数据库建立</a:t>
              </a:r>
            </a:p>
          </p:txBody>
        </p:sp>
        <p:sp>
          <p:nvSpPr>
            <p:cNvPr id="46" name="PPT世界-11-4"/>
            <p:cNvSpPr txBox="1"/>
            <p:nvPr>
              <p:custDataLst>
                <p:tags r:id="rId6"/>
              </p:custDataLst>
            </p:nvPr>
          </p:nvSpPr>
          <p:spPr>
            <a:xfrm>
              <a:off x="8755702" y="3649006"/>
              <a:ext cx="1983898" cy="2308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Database building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54380" y="168656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利用</a:t>
            </a:r>
            <a:r>
              <a:rPr lang="en-US" altLang="zh-CN"/>
              <a:t> </a:t>
            </a:r>
            <a:r>
              <a:rPr lang="zh-CN" altLang="en-US"/>
              <a:t>mysql cluster</a:t>
            </a:r>
            <a:r>
              <a:rPr lang="en-US" altLang="zh-CN"/>
              <a:t> </a:t>
            </a:r>
            <a:r>
              <a:rPr lang="zh-CN" altLang="en-US"/>
              <a:t>建立数据库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3187" y="2072182"/>
            <a:ext cx="6294665" cy="351312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781365" y="1686560"/>
            <a:ext cx="39444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使用</a:t>
            </a:r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docker</a:t>
            </a:r>
            <a:r>
              <a:rPr lang="zh-CN" alt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运行三个</a:t>
            </a:r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ubuntu22.04</a:t>
            </a:r>
            <a:r>
              <a:rPr lang="zh-CN" altLang="en-US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容器，运行</a:t>
            </a:r>
            <a:r>
              <a:rPr lang="en-US" altLang="zh-CN" b="0" dirty="0" err="1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mysql</a:t>
            </a:r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 cluster</a:t>
            </a: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sql0 192.168.50.100 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管理节点</a:t>
            </a: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sql1 192.168.50.128 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数据节点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节点</a:t>
            </a:r>
          </a:p>
          <a:p>
            <a:r>
              <a:rPr lang="en-US" altLang="zh-CN" b="0" dirty="0">
                <a:solidFill>
                  <a:srgbClr val="6796E6"/>
                </a:solidFill>
                <a:effectLst/>
                <a:latin typeface="Consolas" panose="020B0609020204030204" pitchFamily="49" charset="0"/>
              </a:rPr>
              <a:t>-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sql2 192.168.50.129 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数据节点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12</a:t>
            </a:r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sql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节点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grpSp>
        <p:nvGrpSpPr>
          <p:cNvPr id="63" name="PPT世界-11"/>
          <p:cNvGrpSpPr/>
          <p:nvPr/>
        </p:nvGrpSpPr>
        <p:grpSpPr>
          <a:xfrm>
            <a:off x="205817" y="308320"/>
            <a:ext cx="2879493" cy="631468"/>
            <a:chOff x="7860107" y="3248370"/>
            <a:chExt cx="2879493" cy="631468"/>
          </a:xfrm>
        </p:grpSpPr>
        <p:sp>
          <p:nvSpPr>
            <p:cNvPr id="43" name="PPT世界-11-1"/>
            <p:cNvSpPr/>
            <p:nvPr>
              <p:custDataLst>
                <p:tags r:id="rId3"/>
              </p:custDataLst>
            </p:nvPr>
          </p:nvSpPr>
          <p:spPr>
            <a:xfrm>
              <a:off x="7878740" y="3248370"/>
              <a:ext cx="591993" cy="5919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4" name="PPT世界-11-2"/>
            <p:cNvSpPr txBox="1"/>
            <p:nvPr>
              <p:custDataLst>
                <p:tags r:id="rId4"/>
              </p:custDataLst>
            </p:nvPr>
          </p:nvSpPr>
          <p:spPr>
            <a:xfrm>
              <a:off x="7860107" y="3366292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03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" name="PPT世界-11-3"/>
            <p:cNvSpPr txBox="1"/>
            <p:nvPr>
              <p:custDataLst>
                <p:tags r:id="rId5"/>
              </p:custDataLst>
            </p:nvPr>
          </p:nvSpPr>
          <p:spPr>
            <a:xfrm>
              <a:off x="8740852" y="3258765"/>
              <a:ext cx="1774748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数据库建立</a:t>
              </a:r>
            </a:p>
          </p:txBody>
        </p:sp>
        <p:sp>
          <p:nvSpPr>
            <p:cNvPr id="46" name="PPT世界-11-4"/>
            <p:cNvSpPr txBox="1"/>
            <p:nvPr>
              <p:custDataLst>
                <p:tags r:id="rId6"/>
              </p:custDataLst>
            </p:nvPr>
          </p:nvSpPr>
          <p:spPr>
            <a:xfrm>
              <a:off x="8755702" y="3649006"/>
              <a:ext cx="1983898" cy="2308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Database building</a:t>
              </a: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754380" y="1140689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csv</a:t>
            </a:r>
            <a:r>
              <a:rPr lang="zh-CN" altLang="en-US" dirty="0"/>
              <a:t>格式的数据集导入数据库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92515" y="1648744"/>
            <a:ext cx="3944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1. </a:t>
            </a: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创建空的数据库与表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0176" y="2108485"/>
            <a:ext cx="3608677" cy="420832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633882" y="1739153"/>
            <a:ext cx="1335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2. </a:t>
            </a:r>
            <a:r>
              <a:rPr lang="zh-CN" altLang="en-US" dirty="0"/>
              <a:t>导入数据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633882" y="2108485"/>
            <a:ext cx="2994920" cy="194326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4403" y="4390568"/>
            <a:ext cx="3793964" cy="20965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评测"/>
          <p:cNvPicPr>
            <a:picLocks noChangeAspect="1"/>
          </p:cNvPicPr>
          <p:nvPr/>
        </p:nvPicPr>
        <p:blipFill>
          <a:blip r:embed="rId11">
            <a:alphaModFix amt="90000"/>
          </a:blip>
          <a:stretch>
            <a:fillRect/>
          </a:stretch>
        </p:blipFill>
        <p:spPr>
          <a:xfrm>
            <a:off x="1837055" y="13970"/>
            <a:ext cx="10354945" cy="6858000"/>
          </a:xfrm>
          <a:prstGeom prst="rect">
            <a:avLst/>
          </a:prstGeom>
        </p:spPr>
      </p:pic>
      <p:sp>
        <p:nvSpPr>
          <p:cNvPr id="3" name="PPT世界-2"/>
          <p:cNvSpPr/>
          <p:nvPr>
            <p:custDataLst>
              <p:tags r:id="rId1"/>
            </p:custDataLst>
          </p:nvPr>
        </p:nvSpPr>
        <p:spPr>
          <a:xfrm>
            <a:off x="-180" y="-97"/>
            <a:ext cx="6336366" cy="6872164"/>
          </a:xfrm>
          <a:custGeom>
            <a:avLst/>
            <a:gdLst>
              <a:gd name="connsiteX0" fmla="*/ -64 w 6323306"/>
              <a:gd name="connsiteY0" fmla="*/ -38 h 6858000"/>
              <a:gd name="connsiteX1" fmla="*/ 6308655 w 6323306"/>
              <a:gd name="connsiteY1" fmla="*/ -38 h 6858000"/>
              <a:gd name="connsiteX2" fmla="*/ 5156233 w 6323306"/>
              <a:gd name="connsiteY2" fmla="*/ 2469363 h 6858000"/>
              <a:gd name="connsiteX3" fmla="*/ 4164924 w 6323306"/>
              <a:gd name="connsiteY3" fmla="*/ 3223782 h 6858000"/>
              <a:gd name="connsiteX4" fmla="*/ 3753693 w 6323306"/>
              <a:gd name="connsiteY4" fmla="*/ 4401700 h 6858000"/>
              <a:gd name="connsiteX5" fmla="*/ 5873757 w 6323306"/>
              <a:gd name="connsiteY5" fmla="*/ 6857962 h 6858000"/>
              <a:gd name="connsiteX6" fmla="*/ -64 w 6323306"/>
              <a:gd name="connsiteY6" fmla="*/ 6857962 h 6858000"/>
              <a:gd name="connsiteX7" fmla="*/ -64 w 6323306"/>
              <a:gd name="connsiteY7" fmla="*/ -38 h 6858000"/>
              <a:gd name="connsiteX8" fmla="*/ -64 w 6323306"/>
              <a:gd name="connsiteY8" fmla="*/ -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3306" h="6858000">
                <a:moveTo>
                  <a:pt x="-64" y="-38"/>
                </a:moveTo>
                <a:lnTo>
                  <a:pt x="6308655" y="-38"/>
                </a:lnTo>
                <a:cubicBezTo>
                  <a:pt x="6454405" y="1475972"/>
                  <a:pt x="5467338" y="2088405"/>
                  <a:pt x="5156233" y="2469363"/>
                </a:cubicBezTo>
                <a:cubicBezTo>
                  <a:pt x="4840779" y="2838283"/>
                  <a:pt x="4445874" y="2975703"/>
                  <a:pt x="4164924" y="3223782"/>
                </a:cubicBezTo>
                <a:cubicBezTo>
                  <a:pt x="3880124" y="3462931"/>
                  <a:pt x="3709316" y="3812782"/>
                  <a:pt x="3753693" y="4401700"/>
                </a:cubicBezTo>
                <a:cubicBezTo>
                  <a:pt x="3794684" y="4984844"/>
                  <a:pt x="4329281" y="6065585"/>
                  <a:pt x="5873757" y="6857962"/>
                </a:cubicBezTo>
                <a:lnTo>
                  <a:pt x="-64" y="6857962"/>
                </a:lnTo>
                <a:lnTo>
                  <a:pt x="-64" y="-38"/>
                </a:lnTo>
                <a:lnTo>
                  <a:pt x="-64" y="-38"/>
                </a:lnTo>
                <a:close/>
              </a:path>
            </a:pathLst>
          </a:custGeom>
          <a:solidFill>
            <a:schemeClr val="bg1"/>
          </a:solidFill>
          <a:ln w="57150" cap="flat">
            <a:solidFill>
              <a:srgbClr val="00B0F0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cs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85825" y="1948815"/>
            <a:ext cx="5908040" cy="2811780"/>
            <a:chOff x="489217" y="1060890"/>
            <a:chExt cx="6973644" cy="3203608"/>
          </a:xfrm>
        </p:grpSpPr>
        <p:sp>
          <p:nvSpPr>
            <p:cNvPr id="20" name="PPT世界-8"/>
            <p:cNvSpPr/>
            <p:nvPr>
              <p:custDataLst>
                <p:tags r:id="rId5"/>
              </p:custDataLst>
            </p:nvPr>
          </p:nvSpPr>
          <p:spPr>
            <a:xfrm rot="291673">
              <a:off x="1134505" y="1060890"/>
              <a:ext cx="5971854" cy="3127107"/>
            </a:xfrm>
            <a:custGeom>
              <a:avLst/>
              <a:gdLst>
                <a:gd name="connsiteX0" fmla="*/ 249293 w 5971854"/>
                <a:gd name="connsiteY0" fmla="*/ 1277254 h 3127107"/>
                <a:gd name="connsiteX1" fmla="*/ 5971549 w 5971854"/>
                <a:gd name="connsiteY1" fmla="*/ -395 h 3127107"/>
                <a:gd name="connsiteX2" fmla="*/ 5721960 w 5971854"/>
                <a:gd name="connsiteY2" fmla="*/ 1849077 h 3127107"/>
                <a:gd name="connsiteX3" fmla="*/ -306 w 5971854"/>
                <a:gd name="connsiteY3" fmla="*/ 3126713 h 312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1854" h="3127107">
                  <a:moveTo>
                    <a:pt x="249293" y="1277254"/>
                  </a:moveTo>
                  <a:lnTo>
                    <a:pt x="5971549" y="-395"/>
                  </a:lnTo>
                  <a:lnTo>
                    <a:pt x="5721960" y="1849077"/>
                  </a:lnTo>
                  <a:lnTo>
                    <a:pt x="-306" y="3126713"/>
                  </a:lnTo>
                  <a:close/>
                </a:path>
              </a:pathLst>
            </a:custGeom>
            <a:solidFill>
              <a:schemeClr val="accent1"/>
            </a:solidFill>
            <a:ln w="31750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2700000" algn="tl" rotWithShape="0">
                <a:schemeClr val="bg1"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6" name="PPT世界-12"/>
            <p:cNvSpPr/>
            <p:nvPr>
              <p:custDataLst>
                <p:tags r:id="rId6"/>
              </p:custDataLst>
            </p:nvPr>
          </p:nvSpPr>
          <p:spPr>
            <a:xfrm>
              <a:off x="6557753" y="1681979"/>
              <a:ext cx="905108" cy="339458"/>
            </a:xfrm>
            <a:custGeom>
              <a:avLst/>
              <a:gdLst>
                <a:gd name="connsiteX0" fmla="*/ 905109 w 905108"/>
                <a:gd name="connsiteY0" fmla="*/ 72808 h 339458"/>
                <a:gd name="connsiteX1" fmla="*/ 898354 w 905108"/>
                <a:gd name="connsiteY1" fmla="*/ 77814 h 339458"/>
                <a:gd name="connsiteX2" fmla="*/ 830331 w 905108"/>
                <a:gd name="connsiteY2" fmla="*/ 27592 h 339458"/>
                <a:gd name="connsiteX3" fmla="*/ 696309 w 905108"/>
                <a:gd name="connsiteY3" fmla="*/ 27592 h 339458"/>
                <a:gd name="connsiteX4" fmla="*/ 686126 w 905108"/>
                <a:gd name="connsiteY4" fmla="*/ 35135 h 339458"/>
                <a:gd name="connsiteX5" fmla="*/ 608949 w 905108"/>
                <a:gd name="connsiteY5" fmla="*/ 57664 h 339458"/>
                <a:gd name="connsiteX6" fmla="*/ 533897 w 905108"/>
                <a:gd name="connsiteY6" fmla="*/ 31477 h 339458"/>
                <a:gd name="connsiteX7" fmla="*/ 465737 w 905108"/>
                <a:gd name="connsiteY7" fmla="*/ 7700 h 339458"/>
                <a:gd name="connsiteX8" fmla="*/ 395657 w 905108"/>
                <a:gd name="connsiteY8" fmla="*/ 28158 h 339458"/>
                <a:gd name="connsiteX9" fmla="*/ 378617 w 905108"/>
                <a:gd name="connsiteY9" fmla="*/ 40744 h 339458"/>
                <a:gd name="connsiteX10" fmla="*/ 231051 w 905108"/>
                <a:gd name="connsiteY10" fmla="*/ 40744 h 339458"/>
                <a:gd name="connsiteX11" fmla="*/ 222583 w 905108"/>
                <a:gd name="connsiteY11" fmla="*/ 34487 h 339458"/>
                <a:gd name="connsiteX12" fmla="*/ 88560 w 905108"/>
                <a:gd name="connsiteY12" fmla="*/ 34487 h 339458"/>
                <a:gd name="connsiteX13" fmla="*/ 6789 w 905108"/>
                <a:gd name="connsiteY13" fmla="*/ 94881 h 339458"/>
                <a:gd name="connsiteX14" fmla="*/ 0 w 905108"/>
                <a:gd name="connsiteY14" fmla="*/ 89859 h 339458"/>
                <a:gd name="connsiteX15" fmla="*/ 81772 w 905108"/>
                <a:gd name="connsiteY15" fmla="*/ 29464 h 339458"/>
                <a:gd name="connsiteX16" fmla="*/ 229371 w 905108"/>
                <a:gd name="connsiteY16" fmla="*/ 29464 h 339458"/>
                <a:gd name="connsiteX17" fmla="*/ 237840 w 905108"/>
                <a:gd name="connsiteY17" fmla="*/ 35721 h 339458"/>
                <a:gd name="connsiteX18" fmla="*/ 371863 w 905108"/>
                <a:gd name="connsiteY18" fmla="*/ 35721 h 339458"/>
                <a:gd name="connsiteX19" fmla="*/ 388903 w 905108"/>
                <a:gd name="connsiteY19" fmla="*/ 23135 h 339458"/>
                <a:gd name="connsiteX20" fmla="*/ 466080 w 905108"/>
                <a:gd name="connsiteY20" fmla="*/ 606 h 339458"/>
                <a:gd name="connsiteX21" fmla="*/ 541097 w 905108"/>
                <a:gd name="connsiteY21" fmla="*/ 26787 h 339458"/>
                <a:gd name="connsiteX22" fmla="*/ 609257 w 905108"/>
                <a:gd name="connsiteY22" fmla="*/ 50574 h 339458"/>
                <a:gd name="connsiteX23" fmla="*/ 679337 w 905108"/>
                <a:gd name="connsiteY23" fmla="*/ 30112 h 339458"/>
                <a:gd name="connsiteX24" fmla="*/ 689555 w 905108"/>
                <a:gd name="connsiteY24" fmla="*/ 22569 h 339458"/>
                <a:gd name="connsiteX25" fmla="*/ 837120 w 905108"/>
                <a:gd name="connsiteY25" fmla="*/ 22569 h 339458"/>
                <a:gd name="connsiteX26" fmla="*/ 905109 w 905108"/>
                <a:gd name="connsiteY26" fmla="*/ 154343 h 339458"/>
                <a:gd name="connsiteX27" fmla="*/ 898354 w 905108"/>
                <a:gd name="connsiteY27" fmla="*/ 159349 h 339458"/>
                <a:gd name="connsiteX28" fmla="*/ 830331 w 905108"/>
                <a:gd name="connsiteY28" fmla="*/ 109127 h 339458"/>
                <a:gd name="connsiteX29" fmla="*/ 696309 w 905108"/>
                <a:gd name="connsiteY29" fmla="*/ 109127 h 339458"/>
                <a:gd name="connsiteX30" fmla="*/ 686126 w 905108"/>
                <a:gd name="connsiteY30" fmla="*/ 116670 h 339458"/>
                <a:gd name="connsiteX31" fmla="*/ 608949 w 905108"/>
                <a:gd name="connsiteY31" fmla="*/ 139199 h 339458"/>
                <a:gd name="connsiteX32" fmla="*/ 533897 w 905108"/>
                <a:gd name="connsiteY32" fmla="*/ 113019 h 339458"/>
                <a:gd name="connsiteX33" fmla="*/ 465737 w 905108"/>
                <a:gd name="connsiteY33" fmla="*/ 89238 h 339458"/>
                <a:gd name="connsiteX34" fmla="*/ 395657 w 905108"/>
                <a:gd name="connsiteY34" fmla="*/ 109700 h 339458"/>
                <a:gd name="connsiteX35" fmla="*/ 378617 w 905108"/>
                <a:gd name="connsiteY35" fmla="*/ 122279 h 339458"/>
                <a:gd name="connsiteX36" fmla="*/ 231051 w 905108"/>
                <a:gd name="connsiteY36" fmla="*/ 122279 h 339458"/>
                <a:gd name="connsiteX37" fmla="*/ 222583 w 905108"/>
                <a:gd name="connsiteY37" fmla="*/ 116019 h 339458"/>
                <a:gd name="connsiteX38" fmla="*/ 88560 w 905108"/>
                <a:gd name="connsiteY38" fmla="*/ 116019 h 339458"/>
                <a:gd name="connsiteX39" fmla="*/ 6789 w 905108"/>
                <a:gd name="connsiteY39" fmla="*/ 176416 h 339458"/>
                <a:gd name="connsiteX40" fmla="*/ 0 w 905108"/>
                <a:gd name="connsiteY40" fmla="*/ 171407 h 339458"/>
                <a:gd name="connsiteX41" fmla="*/ 81772 w 905108"/>
                <a:gd name="connsiteY41" fmla="*/ 111013 h 339458"/>
                <a:gd name="connsiteX42" fmla="*/ 229371 w 905108"/>
                <a:gd name="connsiteY42" fmla="*/ 111013 h 339458"/>
                <a:gd name="connsiteX43" fmla="*/ 237840 w 905108"/>
                <a:gd name="connsiteY43" fmla="*/ 117270 h 339458"/>
                <a:gd name="connsiteX44" fmla="*/ 371863 w 905108"/>
                <a:gd name="connsiteY44" fmla="*/ 117270 h 339458"/>
                <a:gd name="connsiteX45" fmla="*/ 388903 w 905108"/>
                <a:gd name="connsiteY45" fmla="*/ 104694 h 339458"/>
                <a:gd name="connsiteX46" fmla="*/ 466080 w 905108"/>
                <a:gd name="connsiteY46" fmla="*/ 82165 h 339458"/>
                <a:gd name="connsiteX47" fmla="*/ 541097 w 905108"/>
                <a:gd name="connsiteY47" fmla="*/ 108345 h 339458"/>
                <a:gd name="connsiteX48" fmla="*/ 609257 w 905108"/>
                <a:gd name="connsiteY48" fmla="*/ 132126 h 339458"/>
                <a:gd name="connsiteX49" fmla="*/ 679337 w 905108"/>
                <a:gd name="connsiteY49" fmla="*/ 111664 h 339458"/>
                <a:gd name="connsiteX50" fmla="*/ 689555 w 905108"/>
                <a:gd name="connsiteY50" fmla="*/ 104121 h 339458"/>
                <a:gd name="connsiteX51" fmla="*/ 837120 w 905108"/>
                <a:gd name="connsiteY51" fmla="*/ 104121 h 339458"/>
                <a:gd name="connsiteX52" fmla="*/ 905109 w 905108"/>
                <a:gd name="connsiteY52" fmla="*/ 235868 h 339458"/>
                <a:gd name="connsiteX53" fmla="*/ 898354 w 905108"/>
                <a:gd name="connsiteY53" fmla="*/ 240877 h 339458"/>
                <a:gd name="connsiteX54" fmla="*/ 830331 w 905108"/>
                <a:gd name="connsiteY54" fmla="*/ 190659 h 339458"/>
                <a:gd name="connsiteX55" fmla="*/ 696309 w 905108"/>
                <a:gd name="connsiteY55" fmla="*/ 190659 h 339458"/>
                <a:gd name="connsiteX56" fmla="*/ 686126 w 905108"/>
                <a:gd name="connsiteY56" fmla="*/ 198201 h 339458"/>
                <a:gd name="connsiteX57" fmla="*/ 608949 w 905108"/>
                <a:gd name="connsiteY57" fmla="*/ 220741 h 339458"/>
                <a:gd name="connsiteX58" fmla="*/ 533897 w 905108"/>
                <a:gd name="connsiteY58" fmla="*/ 194553 h 339458"/>
                <a:gd name="connsiteX59" fmla="*/ 465737 w 905108"/>
                <a:gd name="connsiteY59" fmla="*/ 170773 h 339458"/>
                <a:gd name="connsiteX60" fmla="*/ 395657 w 905108"/>
                <a:gd name="connsiteY60" fmla="*/ 191235 h 339458"/>
                <a:gd name="connsiteX61" fmla="*/ 378617 w 905108"/>
                <a:gd name="connsiteY61" fmla="*/ 203817 h 339458"/>
                <a:gd name="connsiteX62" fmla="*/ 231051 w 905108"/>
                <a:gd name="connsiteY62" fmla="*/ 203817 h 339458"/>
                <a:gd name="connsiteX63" fmla="*/ 222583 w 905108"/>
                <a:gd name="connsiteY63" fmla="*/ 197560 h 339458"/>
                <a:gd name="connsiteX64" fmla="*/ 88560 w 905108"/>
                <a:gd name="connsiteY64" fmla="*/ 197560 h 339458"/>
                <a:gd name="connsiteX65" fmla="*/ 6789 w 905108"/>
                <a:gd name="connsiteY65" fmla="*/ 257955 h 339458"/>
                <a:gd name="connsiteX66" fmla="*/ 0 w 905108"/>
                <a:gd name="connsiteY66" fmla="*/ 252949 h 339458"/>
                <a:gd name="connsiteX67" fmla="*/ 81772 w 905108"/>
                <a:gd name="connsiteY67" fmla="*/ 192555 h 339458"/>
                <a:gd name="connsiteX68" fmla="*/ 229371 w 905108"/>
                <a:gd name="connsiteY68" fmla="*/ 192555 h 339458"/>
                <a:gd name="connsiteX69" fmla="*/ 237840 w 905108"/>
                <a:gd name="connsiteY69" fmla="*/ 198812 h 339458"/>
                <a:gd name="connsiteX70" fmla="*/ 371863 w 905108"/>
                <a:gd name="connsiteY70" fmla="*/ 198812 h 339458"/>
                <a:gd name="connsiteX71" fmla="*/ 388903 w 905108"/>
                <a:gd name="connsiteY71" fmla="*/ 186225 h 339458"/>
                <a:gd name="connsiteX72" fmla="*/ 466080 w 905108"/>
                <a:gd name="connsiteY72" fmla="*/ 163696 h 339458"/>
                <a:gd name="connsiteX73" fmla="*/ 541097 w 905108"/>
                <a:gd name="connsiteY73" fmla="*/ 189877 h 339458"/>
                <a:gd name="connsiteX74" fmla="*/ 609257 w 905108"/>
                <a:gd name="connsiteY74" fmla="*/ 213657 h 339458"/>
                <a:gd name="connsiteX75" fmla="*/ 679337 w 905108"/>
                <a:gd name="connsiteY75" fmla="*/ 193196 h 339458"/>
                <a:gd name="connsiteX76" fmla="*/ 689555 w 905108"/>
                <a:gd name="connsiteY76" fmla="*/ 185653 h 339458"/>
                <a:gd name="connsiteX77" fmla="*/ 837120 w 905108"/>
                <a:gd name="connsiteY77" fmla="*/ 185653 h 339458"/>
                <a:gd name="connsiteX78" fmla="*/ 905109 w 905108"/>
                <a:gd name="connsiteY78" fmla="*/ 317403 h 339458"/>
                <a:gd name="connsiteX79" fmla="*/ 898354 w 905108"/>
                <a:gd name="connsiteY79" fmla="*/ 322408 h 339458"/>
                <a:gd name="connsiteX80" fmla="*/ 830331 w 905108"/>
                <a:gd name="connsiteY80" fmla="*/ 272187 h 339458"/>
                <a:gd name="connsiteX81" fmla="*/ 696309 w 905108"/>
                <a:gd name="connsiteY81" fmla="*/ 272187 h 339458"/>
                <a:gd name="connsiteX82" fmla="*/ 686126 w 905108"/>
                <a:gd name="connsiteY82" fmla="*/ 279729 h 339458"/>
                <a:gd name="connsiteX83" fmla="*/ 608949 w 905108"/>
                <a:gd name="connsiteY83" fmla="*/ 302259 h 339458"/>
                <a:gd name="connsiteX84" fmla="*/ 533897 w 905108"/>
                <a:gd name="connsiteY84" fmla="*/ 276078 h 339458"/>
                <a:gd name="connsiteX85" fmla="*/ 465737 w 905108"/>
                <a:gd name="connsiteY85" fmla="*/ 252297 h 339458"/>
                <a:gd name="connsiteX86" fmla="*/ 395657 w 905108"/>
                <a:gd name="connsiteY86" fmla="*/ 272759 h 339458"/>
                <a:gd name="connsiteX87" fmla="*/ 378617 w 905108"/>
                <a:gd name="connsiteY87" fmla="*/ 285339 h 339458"/>
                <a:gd name="connsiteX88" fmla="*/ 231051 w 905108"/>
                <a:gd name="connsiteY88" fmla="*/ 285339 h 339458"/>
                <a:gd name="connsiteX89" fmla="*/ 222583 w 905108"/>
                <a:gd name="connsiteY89" fmla="*/ 279082 h 339458"/>
                <a:gd name="connsiteX90" fmla="*/ 88560 w 905108"/>
                <a:gd name="connsiteY90" fmla="*/ 279082 h 339458"/>
                <a:gd name="connsiteX91" fmla="*/ 6789 w 905108"/>
                <a:gd name="connsiteY91" fmla="*/ 339459 h 339458"/>
                <a:gd name="connsiteX92" fmla="*/ 0 w 905108"/>
                <a:gd name="connsiteY92" fmla="*/ 334453 h 339458"/>
                <a:gd name="connsiteX93" fmla="*/ 81772 w 905108"/>
                <a:gd name="connsiteY93" fmla="*/ 274059 h 339458"/>
                <a:gd name="connsiteX94" fmla="*/ 229371 w 905108"/>
                <a:gd name="connsiteY94" fmla="*/ 274059 h 339458"/>
                <a:gd name="connsiteX95" fmla="*/ 237840 w 905108"/>
                <a:gd name="connsiteY95" fmla="*/ 280319 h 339458"/>
                <a:gd name="connsiteX96" fmla="*/ 371863 w 905108"/>
                <a:gd name="connsiteY96" fmla="*/ 280319 h 339458"/>
                <a:gd name="connsiteX97" fmla="*/ 388903 w 905108"/>
                <a:gd name="connsiteY97" fmla="*/ 267740 h 339458"/>
                <a:gd name="connsiteX98" fmla="*/ 466080 w 905108"/>
                <a:gd name="connsiteY98" fmla="*/ 245204 h 339458"/>
                <a:gd name="connsiteX99" fmla="*/ 541097 w 905108"/>
                <a:gd name="connsiteY99" fmla="*/ 271391 h 339458"/>
                <a:gd name="connsiteX100" fmla="*/ 609257 w 905108"/>
                <a:gd name="connsiteY100" fmla="*/ 295172 h 339458"/>
                <a:gd name="connsiteX101" fmla="*/ 679337 w 905108"/>
                <a:gd name="connsiteY101" fmla="*/ 274710 h 339458"/>
                <a:gd name="connsiteX102" fmla="*/ 689555 w 905108"/>
                <a:gd name="connsiteY102" fmla="*/ 267167 h 339458"/>
                <a:gd name="connsiteX103" fmla="*/ 837120 w 905108"/>
                <a:gd name="connsiteY103" fmla="*/ 267167 h 33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05108" h="339458">
                  <a:moveTo>
                    <a:pt x="905109" y="72808"/>
                  </a:moveTo>
                  <a:lnTo>
                    <a:pt x="898354" y="77814"/>
                  </a:lnTo>
                  <a:lnTo>
                    <a:pt x="830331" y="27592"/>
                  </a:lnTo>
                  <a:cubicBezTo>
                    <a:pt x="793371" y="315"/>
                    <a:pt x="733269" y="315"/>
                    <a:pt x="696309" y="27592"/>
                  </a:cubicBezTo>
                  <a:lnTo>
                    <a:pt x="686126" y="35135"/>
                  </a:lnTo>
                  <a:cubicBezTo>
                    <a:pt x="665486" y="50365"/>
                    <a:pt x="638092" y="58364"/>
                    <a:pt x="608949" y="57664"/>
                  </a:cubicBezTo>
                  <a:cubicBezTo>
                    <a:pt x="579806" y="56965"/>
                    <a:pt x="553132" y="47667"/>
                    <a:pt x="533897" y="31477"/>
                  </a:cubicBezTo>
                  <a:cubicBezTo>
                    <a:pt x="516412" y="16779"/>
                    <a:pt x="492240" y="8334"/>
                    <a:pt x="465737" y="7700"/>
                  </a:cubicBezTo>
                  <a:cubicBezTo>
                    <a:pt x="440777" y="6630"/>
                    <a:pt x="416126" y="13820"/>
                    <a:pt x="395657" y="28158"/>
                  </a:cubicBezTo>
                  <a:lnTo>
                    <a:pt x="378617" y="40744"/>
                  </a:lnTo>
                  <a:cubicBezTo>
                    <a:pt x="337955" y="70789"/>
                    <a:pt x="271749" y="70789"/>
                    <a:pt x="231051" y="40744"/>
                  </a:cubicBezTo>
                  <a:lnTo>
                    <a:pt x="222583" y="34487"/>
                  </a:lnTo>
                  <a:cubicBezTo>
                    <a:pt x="185622" y="7199"/>
                    <a:pt x="125520" y="7199"/>
                    <a:pt x="88560" y="34487"/>
                  </a:cubicBezTo>
                  <a:lnTo>
                    <a:pt x="6789" y="94881"/>
                  </a:lnTo>
                  <a:lnTo>
                    <a:pt x="0" y="89859"/>
                  </a:lnTo>
                  <a:lnTo>
                    <a:pt x="81772" y="29464"/>
                  </a:lnTo>
                  <a:cubicBezTo>
                    <a:pt x="122468" y="-584"/>
                    <a:pt x="188674" y="-584"/>
                    <a:pt x="229371" y="29464"/>
                  </a:cubicBezTo>
                  <a:lnTo>
                    <a:pt x="237840" y="35721"/>
                  </a:lnTo>
                  <a:cubicBezTo>
                    <a:pt x="274800" y="63006"/>
                    <a:pt x="334903" y="63006"/>
                    <a:pt x="371863" y="35721"/>
                  </a:cubicBezTo>
                  <a:lnTo>
                    <a:pt x="388903" y="23135"/>
                  </a:lnTo>
                  <a:cubicBezTo>
                    <a:pt x="409508" y="7909"/>
                    <a:pt x="436937" y="-93"/>
                    <a:pt x="466080" y="606"/>
                  </a:cubicBezTo>
                  <a:cubicBezTo>
                    <a:pt x="495223" y="1305"/>
                    <a:pt x="521863" y="10604"/>
                    <a:pt x="541097" y="26787"/>
                  </a:cubicBezTo>
                  <a:cubicBezTo>
                    <a:pt x="558583" y="41488"/>
                    <a:pt x="582789" y="49940"/>
                    <a:pt x="609257" y="50574"/>
                  </a:cubicBezTo>
                  <a:cubicBezTo>
                    <a:pt x="634217" y="51654"/>
                    <a:pt x="658868" y="44464"/>
                    <a:pt x="679337" y="30112"/>
                  </a:cubicBezTo>
                  <a:lnTo>
                    <a:pt x="689555" y="22569"/>
                  </a:lnTo>
                  <a:cubicBezTo>
                    <a:pt x="734126" y="-7523"/>
                    <a:pt x="792548" y="-7523"/>
                    <a:pt x="837120" y="22569"/>
                  </a:cubicBezTo>
                  <a:close/>
                  <a:moveTo>
                    <a:pt x="905109" y="154343"/>
                  </a:moveTo>
                  <a:lnTo>
                    <a:pt x="898354" y="159349"/>
                  </a:lnTo>
                  <a:lnTo>
                    <a:pt x="830331" y="109127"/>
                  </a:lnTo>
                  <a:cubicBezTo>
                    <a:pt x="793371" y="81839"/>
                    <a:pt x="733269" y="81839"/>
                    <a:pt x="696309" y="109127"/>
                  </a:cubicBezTo>
                  <a:lnTo>
                    <a:pt x="686126" y="116670"/>
                  </a:lnTo>
                  <a:cubicBezTo>
                    <a:pt x="665486" y="131896"/>
                    <a:pt x="638092" y="139899"/>
                    <a:pt x="608949" y="139199"/>
                  </a:cubicBezTo>
                  <a:cubicBezTo>
                    <a:pt x="579806" y="138500"/>
                    <a:pt x="553132" y="129201"/>
                    <a:pt x="533897" y="113019"/>
                  </a:cubicBezTo>
                  <a:cubicBezTo>
                    <a:pt x="516412" y="98317"/>
                    <a:pt x="492240" y="89872"/>
                    <a:pt x="465737" y="89238"/>
                  </a:cubicBezTo>
                  <a:cubicBezTo>
                    <a:pt x="440777" y="88168"/>
                    <a:pt x="416126" y="95361"/>
                    <a:pt x="395657" y="109700"/>
                  </a:cubicBezTo>
                  <a:lnTo>
                    <a:pt x="378617" y="122279"/>
                  </a:lnTo>
                  <a:cubicBezTo>
                    <a:pt x="337955" y="152324"/>
                    <a:pt x="271749" y="152324"/>
                    <a:pt x="231051" y="122279"/>
                  </a:cubicBezTo>
                  <a:lnTo>
                    <a:pt x="222583" y="116019"/>
                  </a:lnTo>
                  <a:cubicBezTo>
                    <a:pt x="185622" y="88734"/>
                    <a:pt x="125520" y="88734"/>
                    <a:pt x="88560" y="116019"/>
                  </a:cubicBezTo>
                  <a:lnTo>
                    <a:pt x="6789" y="176416"/>
                  </a:lnTo>
                  <a:lnTo>
                    <a:pt x="0" y="171407"/>
                  </a:lnTo>
                  <a:lnTo>
                    <a:pt x="81772" y="111013"/>
                  </a:lnTo>
                  <a:cubicBezTo>
                    <a:pt x="122468" y="80968"/>
                    <a:pt x="188674" y="80968"/>
                    <a:pt x="229371" y="111013"/>
                  </a:cubicBezTo>
                  <a:lnTo>
                    <a:pt x="237840" y="117270"/>
                  </a:lnTo>
                  <a:cubicBezTo>
                    <a:pt x="274800" y="144558"/>
                    <a:pt x="334903" y="144558"/>
                    <a:pt x="371863" y="117270"/>
                  </a:cubicBezTo>
                  <a:lnTo>
                    <a:pt x="388903" y="104694"/>
                  </a:lnTo>
                  <a:cubicBezTo>
                    <a:pt x="409508" y="89468"/>
                    <a:pt x="436937" y="81465"/>
                    <a:pt x="466080" y="82165"/>
                  </a:cubicBezTo>
                  <a:cubicBezTo>
                    <a:pt x="495223" y="82864"/>
                    <a:pt x="521863" y="92163"/>
                    <a:pt x="541097" y="108345"/>
                  </a:cubicBezTo>
                  <a:cubicBezTo>
                    <a:pt x="558583" y="123044"/>
                    <a:pt x="582789" y="131488"/>
                    <a:pt x="609257" y="132126"/>
                  </a:cubicBezTo>
                  <a:cubicBezTo>
                    <a:pt x="634217" y="133203"/>
                    <a:pt x="658868" y="126013"/>
                    <a:pt x="679337" y="111664"/>
                  </a:cubicBezTo>
                  <a:lnTo>
                    <a:pt x="689555" y="104121"/>
                  </a:lnTo>
                  <a:cubicBezTo>
                    <a:pt x="734126" y="74022"/>
                    <a:pt x="792548" y="74022"/>
                    <a:pt x="837120" y="104121"/>
                  </a:cubicBezTo>
                  <a:close/>
                  <a:moveTo>
                    <a:pt x="905109" y="235868"/>
                  </a:moveTo>
                  <a:lnTo>
                    <a:pt x="898354" y="240877"/>
                  </a:lnTo>
                  <a:lnTo>
                    <a:pt x="830331" y="190659"/>
                  </a:lnTo>
                  <a:cubicBezTo>
                    <a:pt x="793371" y="163374"/>
                    <a:pt x="733269" y="163374"/>
                    <a:pt x="696309" y="190659"/>
                  </a:cubicBezTo>
                  <a:lnTo>
                    <a:pt x="686126" y="198201"/>
                  </a:lnTo>
                  <a:cubicBezTo>
                    <a:pt x="665486" y="213428"/>
                    <a:pt x="638092" y="221430"/>
                    <a:pt x="608949" y="220741"/>
                  </a:cubicBezTo>
                  <a:cubicBezTo>
                    <a:pt x="579806" y="220052"/>
                    <a:pt x="553132" y="210740"/>
                    <a:pt x="533897" y="194553"/>
                  </a:cubicBezTo>
                  <a:cubicBezTo>
                    <a:pt x="516412" y="179852"/>
                    <a:pt x="492240" y="171407"/>
                    <a:pt x="465737" y="170773"/>
                  </a:cubicBezTo>
                  <a:cubicBezTo>
                    <a:pt x="440777" y="169703"/>
                    <a:pt x="416126" y="176896"/>
                    <a:pt x="395657" y="191235"/>
                  </a:cubicBezTo>
                  <a:lnTo>
                    <a:pt x="378617" y="203817"/>
                  </a:lnTo>
                  <a:cubicBezTo>
                    <a:pt x="337955" y="233862"/>
                    <a:pt x="271749" y="233862"/>
                    <a:pt x="231051" y="203817"/>
                  </a:cubicBezTo>
                  <a:lnTo>
                    <a:pt x="222583" y="197560"/>
                  </a:lnTo>
                  <a:cubicBezTo>
                    <a:pt x="185622" y="170276"/>
                    <a:pt x="125520" y="170276"/>
                    <a:pt x="88560" y="197560"/>
                  </a:cubicBezTo>
                  <a:lnTo>
                    <a:pt x="6789" y="257955"/>
                  </a:lnTo>
                  <a:lnTo>
                    <a:pt x="0" y="252949"/>
                  </a:lnTo>
                  <a:lnTo>
                    <a:pt x="81772" y="192555"/>
                  </a:lnTo>
                  <a:cubicBezTo>
                    <a:pt x="122468" y="162507"/>
                    <a:pt x="188674" y="162507"/>
                    <a:pt x="229371" y="192555"/>
                  </a:cubicBezTo>
                  <a:lnTo>
                    <a:pt x="237840" y="198812"/>
                  </a:lnTo>
                  <a:cubicBezTo>
                    <a:pt x="278331" y="226141"/>
                    <a:pt x="331371" y="226141"/>
                    <a:pt x="371863" y="198812"/>
                  </a:cubicBezTo>
                  <a:lnTo>
                    <a:pt x="388903" y="186225"/>
                  </a:lnTo>
                  <a:cubicBezTo>
                    <a:pt x="409508" y="170999"/>
                    <a:pt x="436937" y="163000"/>
                    <a:pt x="466080" y="163696"/>
                  </a:cubicBezTo>
                  <a:cubicBezTo>
                    <a:pt x="495223" y="164392"/>
                    <a:pt x="521863" y="173697"/>
                    <a:pt x="541097" y="189877"/>
                  </a:cubicBezTo>
                  <a:cubicBezTo>
                    <a:pt x="558583" y="204579"/>
                    <a:pt x="582789" y="213020"/>
                    <a:pt x="609257" y="213657"/>
                  </a:cubicBezTo>
                  <a:cubicBezTo>
                    <a:pt x="634217" y="214741"/>
                    <a:pt x="658868" y="207548"/>
                    <a:pt x="679337" y="193196"/>
                  </a:cubicBezTo>
                  <a:lnTo>
                    <a:pt x="689555" y="185653"/>
                  </a:lnTo>
                  <a:cubicBezTo>
                    <a:pt x="734126" y="155560"/>
                    <a:pt x="792548" y="155560"/>
                    <a:pt x="837120" y="185653"/>
                  </a:cubicBezTo>
                  <a:close/>
                  <a:moveTo>
                    <a:pt x="905109" y="317403"/>
                  </a:moveTo>
                  <a:lnTo>
                    <a:pt x="898354" y="322408"/>
                  </a:lnTo>
                  <a:lnTo>
                    <a:pt x="830331" y="272187"/>
                  </a:lnTo>
                  <a:cubicBezTo>
                    <a:pt x="793371" y="244905"/>
                    <a:pt x="733269" y="244905"/>
                    <a:pt x="696309" y="272187"/>
                  </a:cubicBezTo>
                  <a:lnTo>
                    <a:pt x="686126" y="279729"/>
                  </a:lnTo>
                  <a:cubicBezTo>
                    <a:pt x="665486" y="294956"/>
                    <a:pt x="638092" y="302958"/>
                    <a:pt x="608949" y="302259"/>
                  </a:cubicBezTo>
                  <a:cubicBezTo>
                    <a:pt x="579806" y="301559"/>
                    <a:pt x="553132" y="292257"/>
                    <a:pt x="533897" y="276078"/>
                  </a:cubicBezTo>
                  <a:cubicBezTo>
                    <a:pt x="516412" y="261376"/>
                    <a:pt x="492206" y="252935"/>
                    <a:pt x="465737" y="252297"/>
                  </a:cubicBezTo>
                  <a:cubicBezTo>
                    <a:pt x="440777" y="251217"/>
                    <a:pt x="416126" y="258407"/>
                    <a:pt x="395657" y="272759"/>
                  </a:cubicBezTo>
                  <a:lnTo>
                    <a:pt x="378617" y="285339"/>
                  </a:lnTo>
                  <a:cubicBezTo>
                    <a:pt x="337955" y="315383"/>
                    <a:pt x="271749" y="315383"/>
                    <a:pt x="231051" y="285339"/>
                  </a:cubicBezTo>
                  <a:lnTo>
                    <a:pt x="222583" y="279082"/>
                  </a:lnTo>
                  <a:cubicBezTo>
                    <a:pt x="185622" y="251793"/>
                    <a:pt x="125520" y="251793"/>
                    <a:pt x="88560" y="279082"/>
                  </a:cubicBezTo>
                  <a:lnTo>
                    <a:pt x="6789" y="339459"/>
                  </a:lnTo>
                  <a:lnTo>
                    <a:pt x="0" y="334453"/>
                  </a:lnTo>
                  <a:lnTo>
                    <a:pt x="81772" y="274059"/>
                  </a:lnTo>
                  <a:cubicBezTo>
                    <a:pt x="122468" y="244014"/>
                    <a:pt x="188674" y="244014"/>
                    <a:pt x="229371" y="274059"/>
                  </a:cubicBezTo>
                  <a:lnTo>
                    <a:pt x="237840" y="280319"/>
                  </a:lnTo>
                  <a:cubicBezTo>
                    <a:pt x="278331" y="307641"/>
                    <a:pt x="331371" y="307641"/>
                    <a:pt x="371863" y="280319"/>
                  </a:cubicBezTo>
                  <a:lnTo>
                    <a:pt x="388903" y="267740"/>
                  </a:lnTo>
                  <a:cubicBezTo>
                    <a:pt x="409508" y="252513"/>
                    <a:pt x="436903" y="244511"/>
                    <a:pt x="466080" y="245204"/>
                  </a:cubicBezTo>
                  <a:cubicBezTo>
                    <a:pt x="495257" y="245896"/>
                    <a:pt x="521863" y="255201"/>
                    <a:pt x="541097" y="271391"/>
                  </a:cubicBezTo>
                  <a:cubicBezTo>
                    <a:pt x="558583" y="286093"/>
                    <a:pt x="582789" y="294534"/>
                    <a:pt x="609257" y="295172"/>
                  </a:cubicBezTo>
                  <a:cubicBezTo>
                    <a:pt x="634217" y="296248"/>
                    <a:pt x="658868" y="289055"/>
                    <a:pt x="679337" y="274710"/>
                  </a:cubicBezTo>
                  <a:lnTo>
                    <a:pt x="689555" y="267167"/>
                  </a:lnTo>
                  <a:cubicBezTo>
                    <a:pt x="734126" y="237078"/>
                    <a:pt x="792548" y="237078"/>
                    <a:pt x="837120" y="267167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7" name="PPT世界-13"/>
            <p:cNvSpPr/>
            <p:nvPr>
              <p:custDataLst>
                <p:tags r:id="rId7"/>
              </p:custDataLst>
            </p:nvPr>
          </p:nvSpPr>
          <p:spPr>
            <a:xfrm>
              <a:off x="1400815" y="3033607"/>
              <a:ext cx="1292537" cy="1230891"/>
            </a:xfrm>
            <a:custGeom>
              <a:avLst/>
              <a:gdLst>
                <a:gd name="connsiteX0" fmla="*/ 375360 w 1292537"/>
                <a:gd name="connsiteY0" fmla="*/ 1230892 h 1230891"/>
                <a:gd name="connsiteX1" fmla="*/ 361234 w 1292537"/>
                <a:gd name="connsiteY1" fmla="*/ 1216834 h 1230891"/>
                <a:gd name="connsiteX2" fmla="*/ 361234 w 1292537"/>
                <a:gd name="connsiteY2" fmla="*/ 1216800 h 1230891"/>
                <a:gd name="connsiteX3" fmla="*/ 361234 w 1292537"/>
                <a:gd name="connsiteY3" fmla="*/ 1213989 h 1230891"/>
                <a:gd name="connsiteX4" fmla="*/ 375360 w 1292537"/>
                <a:gd name="connsiteY4" fmla="*/ 1199863 h 1230891"/>
                <a:gd name="connsiteX5" fmla="*/ 389486 w 1292537"/>
                <a:gd name="connsiteY5" fmla="*/ 1213989 h 1230891"/>
                <a:gd name="connsiteX6" fmla="*/ 389486 w 1292537"/>
                <a:gd name="connsiteY6" fmla="*/ 1216800 h 1230891"/>
                <a:gd name="connsiteX7" fmla="*/ 375394 w 1292537"/>
                <a:gd name="connsiteY7" fmla="*/ 1230892 h 1230891"/>
                <a:gd name="connsiteX8" fmla="*/ 375360 w 1292537"/>
                <a:gd name="connsiteY8" fmla="*/ 1230892 h 1230891"/>
                <a:gd name="connsiteX9" fmla="*/ 375360 w 1292537"/>
                <a:gd name="connsiteY9" fmla="*/ 1030903 h 1230891"/>
                <a:gd name="connsiteX10" fmla="*/ 361234 w 1292537"/>
                <a:gd name="connsiteY10" fmla="*/ 1016880 h 1230891"/>
                <a:gd name="connsiteX11" fmla="*/ 361234 w 1292537"/>
                <a:gd name="connsiteY11" fmla="*/ 1016812 h 1230891"/>
                <a:gd name="connsiteX12" fmla="*/ 361234 w 1292537"/>
                <a:gd name="connsiteY12" fmla="*/ 1014000 h 1230891"/>
                <a:gd name="connsiteX13" fmla="*/ 375360 w 1292537"/>
                <a:gd name="connsiteY13" fmla="*/ 999874 h 1230891"/>
                <a:gd name="connsiteX14" fmla="*/ 389486 w 1292537"/>
                <a:gd name="connsiteY14" fmla="*/ 1014000 h 1230891"/>
                <a:gd name="connsiteX15" fmla="*/ 389486 w 1292537"/>
                <a:gd name="connsiteY15" fmla="*/ 1016812 h 1230891"/>
                <a:gd name="connsiteX16" fmla="*/ 375429 w 1292537"/>
                <a:gd name="connsiteY16" fmla="*/ 1030903 h 1230891"/>
                <a:gd name="connsiteX17" fmla="*/ 375360 w 1292537"/>
                <a:gd name="connsiteY17" fmla="*/ 1030903 h 1230891"/>
                <a:gd name="connsiteX18" fmla="*/ 375360 w 1292537"/>
                <a:gd name="connsiteY18" fmla="*/ 830914 h 1230891"/>
                <a:gd name="connsiteX19" fmla="*/ 361234 w 1292537"/>
                <a:gd name="connsiteY19" fmla="*/ 816926 h 1230891"/>
                <a:gd name="connsiteX20" fmla="*/ 361234 w 1292537"/>
                <a:gd name="connsiteY20" fmla="*/ 816857 h 1230891"/>
                <a:gd name="connsiteX21" fmla="*/ 361234 w 1292537"/>
                <a:gd name="connsiteY21" fmla="*/ 814012 h 1230891"/>
                <a:gd name="connsiteX22" fmla="*/ 375360 w 1292537"/>
                <a:gd name="connsiteY22" fmla="*/ 799886 h 1230891"/>
                <a:gd name="connsiteX23" fmla="*/ 389486 w 1292537"/>
                <a:gd name="connsiteY23" fmla="*/ 814012 h 1230891"/>
                <a:gd name="connsiteX24" fmla="*/ 389486 w 1292537"/>
                <a:gd name="connsiteY24" fmla="*/ 816857 h 1230891"/>
                <a:gd name="connsiteX25" fmla="*/ 375429 w 1292537"/>
                <a:gd name="connsiteY25" fmla="*/ 830914 h 1230891"/>
                <a:gd name="connsiteX26" fmla="*/ 375360 w 1292537"/>
                <a:gd name="connsiteY26" fmla="*/ 830914 h 1230891"/>
                <a:gd name="connsiteX27" fmla="*/ 375360 w 1292537"/>
                <a:gd name="connsiteY27" fmla="*/ 630960 h 1230891"/>
                <a:gd name="connsiteX28" fmla="*/ 361234 w 1292537"/>
                <a:gd name="connsiteY28" fmla="*/ 616903 h 1230891"/>
                <a:gd name="connsiteX29" fmla="*/ 361234 w 1292537"/>
                <a:gd name="connsiteY29" fmla="*/ 616869 h 1230891"/>
                <a:gd name="connsiteX30" fmla="*/ 361234 w 1292537"/>
                <a:gd name="connsiteY30" fmla="*/ 614057 h 1230891"/>
                <a:gd name="connsiteX31" fmla="*/ 375360 w 1292537"/>
                <a:gd name="connsiteY31" fmla="*/ 599931 h 1230891"/>
                <a:gd name="connsiteX32" fmla="*/ 389486 w 1292537"/>
                <a:gd name="connsiteY32" fmla="*/ 614057 h 1230891"/>
                <a:gd name="connsiteX33" fmla="*/ 389486 w 1292537"/>
                <a:gd name="connsiteY33" fmla="*/ 616869 h 1230891"/>
                <a:gd name="connsiteX34" fmla="*/ 375394 w 1292537"/>
                <a:gd name="connsiteY34" fmla="*/ 630960 h 1230891"/>
                <a:gd name="connsiteX35" fmla="*/ 375360 w 1292537"/>
                <a:gd name="connsiteY35" fmla="*/ 630960 h 1230891"/>
                <a:gd name="connsiteX36" fmla="*/ 375360 w 1292537"/>
                <a:gd name="connsiteY36" fmla="*/ 430971 h 1230891"/>
                <a:gd name="connsiteX37" fmla="*/ 361234 w 1292537"/>
                <a:gd name="connsiteY37" fmla="*/ 416914 h 1230891"/>
                <a:gd name="connsiteX38" fmla="*/ 361234 w 1292537"/>
                <a:gd name="connsiteY38" fmla="*/ 416880 h 1230891"/>
                <a:gd name="connsiteX39" fmla="*/ 375360 w 1292537"/>
                <a:gd name="connsiteY39" fmla="*/ 401383 h 1230891"/>
                <a:gd name="connsiteX40" fmla="*/ 389486 w 1292537"/>
                <a:gd name="connsiteY40" fmla="*/ 414069 h 1230891"/>
                <a:gd name="connsiteX41" fmla="*/ 389486 w 1292537"/>
                <a:gd name="connsiteY41" fmla="*/ 416880 h 1230891"/>
                <a:gd name="connsiteX42" fmla="*/ 375394 w 1292537"/>
                <a:gd name="connsiteY42" fmla="*/ 430971 h 1230891"/>
                <a:gd name="connsiteX43" fmla="*/ 375360 w 1292537"/>
                <a:gd name="connsiteY43" fmla="*/ 430971 h 1230891"/>
                <a:gd name="connsiteX44" fmla="*/ 375360 w 1292537"/>
                <a:gd name="connsiteY44" fmla="*/ 230983 h 1230891"/>
                <a:gd name="connsiteX45" fmla="*/ 361234 w 1292537"/>
                <a:gd name="connsiteY45" fmla="*/ 216994 h 1230891"/>
                <a:gd name="connsiteX46" fmla="*/ 361234 w 1292537"/>
                <a:gd name="connsiteY46" fmla="*/ 216926 h 1230891"/>
                <a:gd name="connsiteX47" fmla="*/ 361234 w 1292537"/>
                <a:gd name="connsiteY47" fmla="*/ 214080 h 1230891"/>
                <a:gd name="connsiteX48" fmla="*/ 375360 w 1292537"/>
                <a:gd name="connsiteY48" fmla="*/ 199955 h 1230891"/>
                <a:gd name="connsiteX49" fmla="*/ 389486 w 1292537"/>
                <a:gd name="connsiteY49" fmla="*/ 214080 h 1230891"/>
                <a:gd name="connsiteX50" fmla="*/ 389486 w 1292537"/>
                <a:gd name="connsiteY50" fmla="*/ 216926 h 1230891"/>
                <a:gd name="connsiteX51" fmla="*/ 375429 w 1292537"/>
                <a:gd name="connsiteY51" fmla="*/ 230983 h 1230891"/>
                <a:gd name="connsiteX52" fmla="*/ 375360 w 1292537"/>
                <a:gd name="connsiteY52" fmla="*/ 230983 h 1230891"/>
                <a:gd name="connsiteX53" fmla="*/ 375360 w 1292537"/>
                <a:gd name="connsiteY53" fmla="*/ 31029 h 1230891"/>
                <a:gd name="connsiteX54" fmla="*/ 361234 w 1292537"/>
                <a:gd name="connsiteY54" fmla="*/ 16971 h 1230891"/>
                <a:gd name="connsiteX55" fmla="*/ 361234 w 1292537"/>
                <a:gd name="connsiteY55" fmla="*/ 16937 h 1230891"/>
                <a:gd name="connsiteX56" fmla="*/ 361234 w 1292537"/>
                <a:gd name="connsiteY56" fmla="*/ 14126 h 1230891"/>
                <a:gd name="connsiteX57" fmla="*/ 375360 w 1292537"/>
                <a:gd name="connsiteY57" fmla="*/ 0 h 1230891"/>
                <a:gd name="connsiteX58" fmla="*/ 389486 w 1292537"/>
                <a:gd name="connsiteY58" fmla="*/ 14126 h 1230891"/>
                <a:gd name="connsiteX59" fmla="*/ 389486 w 1292537"/>
                <a:gd name="connsiteY59" fmla="*/ 16937 h 1230891"/>
                <a:gd name="connsiteX60" fmla="*/ 375394 w 1292537"/>
                <a:gd name="connsiteY60" fmla="*/ 31029 h 1230891"/>
                <a:gd name="connsiteX61" fmla="*/ 375360 w 1292537"/>
                <a:gd name="connsiteY61" fmla="*/ 31029 h 1230891"/>
                <a:gd name="connsiteX62" fmla="*/ 194743 w 1292537"/>
                <a:gd name="connsiteY62" fmla="*/ 1230892 h 1230891"/>
                <a:gd name="connsiteX63" fmla="*/ 180617 w 1292537"/>
                <a:gd name="connsiteY63" fmla="*/ 1216834 h 1230891"/>
                <a:gd name="connsiteX64" fmla="*/ 180617 w 1292537"/>
                <a:gd name="connsiteY64" fmla="*/ 1216800 h 1230891"/>
                <a:gd name="connsiteX65" fmla="*/ 180617 w 1292537"/>
                <a:gd name="connsiteY65" fmla="*/ 1213989 h 1230891"/>
                <a:gd name="connsiteX66" fmla="*/ 194743 w 1292537"/>
                <a:gd name="connsiteY66" fmla="*/ 1199863 h 1230891"/>
                <a:gd name="connsiteX67" fmla="*/ 208869 w 1292537"/>
                <a:gd name="connsiteY67" fmla="*/ 1213989 h 1230891"/>
                <a:gd name="connsiteX68" fmla="*/ 208869 w 1292537"/>
                <a:gd name="connsiteY68" fmla="*/ 1216800 h 1230891"/>
                <a:gd name="connsiteX69" fmla="*/ 194743 w 1292537"/>
                <a:gd name="connsiteY69" fmla="*/ 1230892 h 1230891"/>
                <a:gd name="connsiteX70" fmla="*/ 194743 w 1292537"/>
                <a:gd name="connsiteY70" fmla="*/ 1030903 h 1230891"/>
                <a:gd name="connsiteX71" fmla="*/ 180617 w 1292537"/>
                <a:gd name="connsiteY71" fmla="*/ 1016880 h 1230891"/>
                <a:gd name="connsiteX72" fmla="*/ 180617 w 1292537"/>
                <a:gd name="connsiteY72" fmla="*/ 1016812 h 1230891"/>
                <a:gd name="connsiteX73" fmla="*/ 180617 w 1292537"/>
                <a:gd name="connsiteY73" fmla="*/ 1014000 h 1230891"/>
                <a:gd name="connsiteX74" fmla="*/ 194743 w 1292537"/>
                <a:gd name="connsiteY74" fmla="*/ 999874 h 1230891"/>
                <a:gd name="connsiteX75" fmla="*/ 208869 w 1292537"/>
                <a:gd name="connsiteY75" fmla="*/ 1014000 h 1230891"/>
                <a:gd name="connsiteX76" fmla="*/ 208869 w 1292537"/>
                <a:gd name="connsiteY76" fmla="*/ 1016812 h 1230891"/>
                <a:gd name="connsiteX77" fmla="*/ 194777 w 1292537"/>
                <a:gd name="connsiteY77" fmla="*/ 1030903 h 1230891"/>
                <a:gd name="connsiteX78" fmla="*/ 194743 w 1292537"/>
                <a:gd name="connsiteY78" fmla="*/ 1030903 h 1230891"/>
                <a:gd name="connsiteX79" fmla="*/ 194743 w 1292537"/>
                <a:gd name="connsiteY79" fmla="*/ 830914 h 1230891"/>
                <a:gd name="connsiteX80" fmla="*/ 180617 w 1292537"/>
                <a:gd name="connsiteY80" fmla="*/ 816926 h 1230891"/>
                <a:gd name="connsiteX81" fmla="*/ 180617 w 1292537"/>
                <a:gd name="connsiteY81" fmla="*/ 816857 h 1230891"/>
                <a:gd name="connsiteX82" fmla="*/ 180617 w 1292537"/>
                <a:gd name="connsiteY82" fmla="*/ 814012 h 1230891"/>
                <a:gd name="connsiteX83" fmla="*/ 194743 w 1292537"/>
                <a:gd name="connsiteY83" fmla="*/ 799886 h 1230891"/>
                <a:gd name="connsiteX84" fmla="*/ 208869 w 1292537"/>
                <a:gd name="connsiteY84" fmla="*/ 814012 h 1230891"/>
                <a:gd name="connsiteX85" fmla="*/ 208869 w 1292537"/>
                <a:gd name="connsiteY85" fmla="*/ 816857 h 1230891"/>
                <a:gd name="connsiteX86" fmla="*/ 194743 w 1292537"/>
                <a:gd name="connsiteY86" fmla="*/ 830914 h 1230891"/>
                <a:gd name="connsiteX87" fmla="*/ 194743 w 1292537"/>
                <a:gd name="connsiteY87" fmla="*/ 630960 h 1230891"/>
                <a:gd name="connsiteX88" fmla="*/ 180617 w 1292537"/>
                <a:gd name="connsiteY88" fmla="*/ 616903 h 1230891"/>
                <a:gd name="connsiteX89" fmla="*/ 180617 w 1292537"/>
                <a:gd name="connsiteY89" fmla="*/ 616869 h 1230891"/>
                <a:gd name="connsiteX90" fmla="*/ 180617 w 1292537"/>
                <a:gd name="connsiteY90" fmla="*/ 614057 h 1230891"/>
                <a:gd name="connsiteX91" fmla="*/ 194743 w 1292537"/>
                <a:gd name="connsiteY91" fmla="*/ 599931 h 1230891"/>
                <a:gd name="connsiteX92" fmla="*/ 208869 w 1292537"/>
                <a:gd name="connsiteY92" fmla="*/ 614057 h 1230891"/>
                <a:gd name="connsiteX93" fmla="*/ 208869 w 1292537"/>
                <a:gd name="connsiteY93" fmla="*/ 616869 h 1230891"/>
                <a:gd name="connsiteX94" fmla="*/ 194743 w 1292537"/>
                <a:gd name="connsiteY94" fmla="*/ 630960 h 1230891"/>
                <a:gd name="connsiteX95" fmla="*/ 194743 w 1292537"/>
                <a:gd name="connsiteY95" fmla="*/ 430971 h 1230891"/>
                <a:gd name="connsiteX96" fmla="*/ 180617 w 1292537"/>
                <a:gd name="connsiteY96" fmla="*/ 416914 h 1230891"/>
                <a:gd name="connsiteX97" fmla="*/ 180617 w 1292537"/>
                <a:gd name="connsiteY97" fmla="*/ 416880 h 1230891"/>
                <a:gd name="connsiteX98" fmla="*/ 194743 w 1292537"/>
                <a:gd name="connsiteY98" fmla="*/ 401383 h 1230891"/>
                <a:gd name="connsiteX99" fmla="*/ 208869 w 1292537"/>
                <a:gd name="connsiteY99" fmla="*/ 414069 h 1230891"/>
                <a:gd name="connsiteX100" fmla="*/ 208869 w 1292537"/>
                <a:gd name="connsiteY100" fmla="*/ 416880 h 1230891"/>
                <a:gd name="connsiteX101" fmla="*/ 194743 w 1292537"/>
                <a:gd name="connsiteY101" fmla="*/ 430971 h 1230891"/>
                <a:gd name="connsiteX102" fmla="*/ 194743 w 1292537"/>
                <a:gd name="connsiteY102" fmla="*/ 230983 h 1230891"/>
                <a:gd name="connsiteX103" fmla="*/ 180617 w 1292537"/>
                <a:gd name="connsiteY103" fmla="*/ 216994 h 1230891"/>
                <a:gd name="connsiteX104" fmla="*/ 180617 w 1292537"/>
                <a:gd name="connsiteY104" fmla="*/ 216926 h 1230891"/>
                <a:gd name="connsiteX105" fmla="*/ 180617 w 1292537"/>
                <a:gd name="connsiteY105" fmla="*/ 214080 h 1230891"/>
                <a:gd name="connsiteX106" fmla="*/ 194743 w 1292537"/>
                <a:gd name="connsiteY106" fmla="*/ 199955 h 1230891"/>
                <a:gd name="connsiteX107" fmla="*/ 208869 w 1292537"/>
                <a:gd name="connsiteY107" fmla="*/ 214080 h 1230891"/>
                <a:gd name="connsiteX108" fmla="*/ 208869 w 1292537"/>
                <a:gd name="connsiteY108" fmla="*/ 216926 h 1230891"/>
                <a:gd name="connsiteX109" fmla="*/ 194743 w 1292537"/>
                <a:gd name="connsiteY109" fmla="*/ 230983 h 1230891"/>
                <a:gd name="connsiteX110" fmla="*/ 194743 w 1292537"/>
                <a:gd name="connsiteY110" fmla="*/ 31029 h 1230891"/>
                <a:gd name="connsiteX111" fmla="*/ 180617 w 1292537"/>
                <a:gd name="connsiteY111" fmla="*/ 16971 h 1230891"/>
                <a:gd name="connsiteX112" fmla="*/ 180617 w 1292537"/>
                <a:gd name="connsiteY112" fmla="*/ 16937 h 1230891"/>
                <a:gd name="connsiteX113" fmla="*/ 180617 w 1292537"/>
                <a:gd name="connsiteY113" fmla="*/ 14126 h 1230891"/>
                <a:gd name="connsiteX114" fmla="*/ 194743 w 1292537"/>
                <a:gd name="connsiteY114" fmla="*/ 0 h 1230891"/>
                <a:gd name="connsiteX115" fmla="*/ 208869 w 1292537"/>
                <a:gd name="connsiteY115" fmla="*/ 14126 h 1230891"/>
                <a:gd name="connsiteX116" fmla="*/ 208869 w 1292537"/>
                <a:gd name="connsiteY116" fmla="*/ 16937 h 1230891"/>
                <a:gd name="connsiteX117" fmla="*/ 194743 w 1292537"/>
                <a:gd name="connsiteY117" fmla="*/ 31029 h 1230891"/>
                <a:gd name="connsiteX118" fmla="*/ 14126 w 1292537"/>
                <a:gd name="connsiteY118" fmla="*/ 1230892 h 1230891"/>
                <a:gd name="connsiteX119" fmla="*/ 0 w 1292537"/>
                <a:gd name="connsiteY119" fmla="*/ 1216834 h 1230891"/>
                <a:gd name="connsiteX120" fmla="*/ 0 w 1292537"/>
                <a:gd name="connsiteY120" fmla="*/ 1216800 h 1230891"/>
                <a:gd name="connsiteX121" fmla="*/ 0 w 1292537"/>
                <a:gd name="connsiteY121" fmla="*/ 1213989 h 1230891"/>
                <a:gd name="connsiteX122" fmla="*/ 14126 w 1292537"/>
                <a:gd name="connsiteY122" fmla="*/ 1199863 h 1230891"/>
                <a:gd name="connsiteX123" fmla="*/ 28251 w 1292537"/>
                <a:gd name="connsiteY123" fmla="*/ 1213989 h 1230891"/>
                <a:gd name="connsiteX124" fmla="*/ 28251 w 1292537"/>
                <a:gd name="connsiteY124" fmla="*/ 1216800 h 1230891"/>
                <a:gd name="connsiteX125" fmla="*/ 14126 w 1292537"/>
                <a:gd name="connsiteY125" fmla="*/ 1230892 h 1230891"/>
                <a:gd name="connsiteX126" fmla="*/ 14126 w 1292537"/>
                <a:gd name="connsiteY126" fmla="*/ 1030903 h 1230891"/>
                <a:gd name="connsiteX127" fmla="*/ 0 w 1292537"/>
                <a:gd name="connsiteY127" fmla="*/ 1016880 h 1230891"/>
                <a:gd name="connsiteX128" fmla="*/ 0 w 1292537"/>
                <a:gd name="connsiteY128" fmla="*/ 1016812 h 1230891"/>
                <a:gd name="connsiteX129" fmla="*/ 0 w 1292537"/>
                <a:gd name="connsiteY129" fmla="*/ 1014000 h 1230891"/>
                <a:gd name="connsiteX130" fmla="*/ 14126 w 1292537"/>
                <a:gd name="connsiteY130" fmla="*/ 999874 h 1230891"/>
                <a:gd name="connsiteX131" fmla="*/ 28251 w 1292537"/>
                <a:gd name="connsiteY131" fmla="*/ 1014000 h 1230891"/>
                <a:gd name="connsiteX132" fmla="*/ 28251 w 1292537"/>
                <a:gd name="connsiteY132" fmla="*/ 1016812 h 1230891"/>
                <a:gd name="connsiteX133" fmla="*/ 14160 w 1292537"/>
                <a:gd name="connsiteY133" fmla="*/ 1030903 h 1230891"/>
                <a:gd name="connsiteX134" fmla="*/ 14126 w 1292537"/>
                <a:gd name="connsiteY134" fmla="*/ 1030903 h 1230891"/>
                <a:gd name="connsiteX135" fmla="*/ 14126 w 1292537"/>
                <a:gd name="connsiteY135" fmla="*/ 830914 h 1230891"/>
                <a:gd name="connsiteX136" fmla="*/ 0 w 1292537"/>
                <a:gd name="connsiteY136" fmla="*/ 816926 h 1230891"/>
                <a:gd name="connsiteX137" fmla="*/ 0 w 1292537"/>
                <a:gd name="connsiteY137" fmla="*/ 816857 h 1230891"/>
                <a:gd name="connsiteX138" fmla="*/ 0 w 1292537"/>
                <a:gd name="connsiteY138" fmla="*/ 814012 h 1230891"/>
                <a:gd name="connsiteX139" fmla="*/ 14126 w 1292537"/>
                <a:gd name="connsiteY139" fmla="*/ 799886 h 1230891"/>
                <a:gd name="connsiteX140" fmla="*/ 28251 w 1292537"/>
                <a:gd name="connsiteY140" fmla="*/ 814012 h 1230891"/>
                <a:gd name="connsiteX141" fmla="*/ 28251 w 1292537"/>
                <a:gd name="connsiteY141" fmla="*/ 816857 h 1230891"/>
                <a:gd name="connsiteX142" fmla="*/ 14126 w 1292537"/>
                <a:gd name="connsiteY142" fmla="*/ 830914 h 1230891"/>
                <a:gd name="connsiteX143" fmla="*/ 14126 w 1292537"/>
                <a:gd name="connsiteY143" fmla="*/ 630960 h 1230891"/>
                <a:gd name="connsiteX144" fmla="*/ 0 w 1292537"/>
                <a:gd name="connsiteY144" fmla="*/ 616903 h 1230891"/>
                <a:gd name="connsiteX145" fmla="*/ 0 w 1292537"/>
                <a:gd name="connsiteY145" fmla="*/ 616869 h 1230891"/>
                <a:gd name="connsiteX146" fmla="*/ 0 w 1292537"/>
                <a:gd name="connsiteY146" fmla="*/ 614057 h 1230891"/>
                <a:gd name="connsiteX147" fmla="*/ 14126 w 1292537"/>
                <a:gd name="connsiteY147" fmla="*/ 599931 h 1230891"/>
                <a:gd name="connsiteX148" fmla="*/ 28251 w 1292537"/>
                <a:gd name="connsiteY148" fmla="*/ 614057 h 1230891"/>
                <a:gd name="connsiteX149" fmla="*/ 28251 w 1292537"/>
                <a:gd name="connsiteY149" fmla="*/ 616869 h 1230891"/>
                <a:gd name="connsiteX150" fmla="*/ 14126 w 1292537"/>
                <a:gd name="connsiteY150" fmla="*/ 630960 h 1230891"/>
                <a:gd name="connsiteX151" fmla="*/ 14126 w 1292537"/>
                <a:gd name="connsiteY151" fmla="*/ 430971 h 1230891"/>
                <a:gd name="connsiteX152" fmla="*/ 0 w 1292537"/>
                <a:gd name="connsiteY152" fmla="*/ 416914 h 1230891"/>
                <a:gd name="connsiteX153" fmla="*/ 0 w 1292537"/>
                <a:gd name="connsiteY153" fmla="*/ 416880 h 1230891"/>
                <a:gd name="connsiteX154" fmla="*/ 14126 w 1292537"/>
                <a:gd name="connsiteY154" fmla="*/ 401383 h 1230891"/>
                <a:gd name="connsiteX155" fmla="*/ 28251 w 1292537"/>
                <a:gd name="connsiteY155" fmla="*/ 414069 h 1230891"/>
                <a:gd name="connsiteX156" fmla="*/ 28251 w 1292537"/>
                <a:gd name="connsiteY156" fmla="*/ 416880 h 1230891"/>
                <a:gd name="connsiteX157" fmla="*/ 14126 w 1292537"/>
                <a:gd name="connsiteY157" fmla="*/ 430971 h 1230891"/>
                <a:gd name="connsiteX158" fmla="*/ 14126 w 1292537"/>
                <a:gd name="connsiteY158" fmla="*/ 230983 h 1230891"/>
                <a:gd name="connsiteX159" fmla="*/ 0 w 1292537"/>
                <a:gd name="connsiteY159" fmla="*/ 216994 h 1230891"/>
                <a:gd name="connsiteX160" fmla="*/ 0 w 1292537"/>
                <a:gd name="connsiteY160" fmla="*/ 216926 h 1230891"/>
                <a:gd name="connsiteX161" fmla="*/ 0 w 1292537"/>
                <a:gd name="connsiteY161" fmla="*/ 214080 h 1230891"/>
                <a:gd name="connsiteX162" fmla="*/ 14126 w 1292537"/>
                <a:gd name="connsiteY162" fmla="*/ 199955 h 1230891"/>
                <a:gd name="connsiteX163" fmla="*/ 28251 w 1292537"/>
                <a:gd name="connsiteY163" fmla="*/ 214080 h 1230891"/>
                <a:gd name="connsiteX164" fmla="*/ 28251 w 1292537"/>
                <a:gd name="connsiteY164" fmla="*/ 216926 h 1230891"/>
                <a:gd name="connsiteX165" fmla="*/ 14126 w 1292537"/>
                <a:gd name="connsiteY165" fmla="*/ 230983 h 1230891"/>
                <a:gd name="connsiteX166" fmla="*/ 14126 w 1292537"/>
                <a:gd name="connsiteY166" fmla="*/ 31029 h 1230891"/>
                <a:gd name="connsiteX167" fmla="*/ 0 w 1292537"/>
                <a:gd name="connsiteY167" fmla="*/ 16971 h 1230891"/>
                <a:gd name="connsiteX168" fmla="*/ 0 w 1292537"/>
                <a:gd name="connsiteY168" fmla="*/ 16937 h 1230891"/>
                <a:gd name="connsiteX169" fmla="*/ 0 w 1292537"/>
                <a:gd name="connsiteY169" fmla="*/ 14126 h 1230891"/>
                <a:gd name="connsiteX170" fmla="*/ 14126 w 1292537"/>
                <a:gd name="connsiteY170" fmla="*/ 0 h 1230891"/>
                <a:gd name="connsiteX171" fmla="*/ 28251 w 1292537"/>
                <a:gd name="connsiteY171" fmla="*/ 14126 h 1230891"/>
                <a:gd name="connsiteX172" fmla="*/ 28251 w 1292537"/>
                <a:gd name="connsiteY172" fmla="*/ 16937 h 1230891"/>
                <a:gd name="connsiteX173" fmla="*/ 14126 w 1292537"/>
                <a:gd name="connsiteY173" fmla="*/ 31029 h 1230891"/>
                <a:gd name="connsiteX174" fmla="*/ 555977 w 1292537"/>
                <a:gd name="connsiteY174" fmla="*/ 1230892 h 1230891"/>
                <a:gd name="connsiteX175" fmla="*/ 541852 w 1292537"/>
                <a:gd name="connsiteY175" fmla="*/ 1216834 h 1230891"/>
                <a:gd name="connsiteX176" fmla="*/ 541852 w 1292537"/>
                <a:gd name="connsiteY176" fmla="*/ 1216800 h 1230891"/>
                <a:gd name="connsiteX177" fmla="*/ 541852 w 1292537"/>
                <a:gd name="connsiteY177" fmla="*/ 1213989 h 1230891"/>
                <a:gd name="connsiteX178" fmla="*/ 555977 w 1292537"/>
                <a:gd name="connsiteY178" fmla="*/ 1199863 h 1230891"/>
                <a:gd name="connsiteX179" fmla="*/ 570103 w 1292537"/>
                <a:gd name="connsiteY179" fmla="*/ 1213989 h 1230891"/>
                <a:gd name="connsiteX180" fmla="*/ 570103 w 1292537"/>
                <a:gd name="connsiteY180" fmla="*/ 1216800 h 1230891"/>
                <a:gd name="connsiteX181" fmla="*/ 556012 w 1292537"/>
                <a:gd name="connsiteY181" fmla="*/ 1230892 h 1230891"/>
                <a:gd name="connsiteX182" fmla="*/ 555977 w 1292537"/>
                <a:gd name="connsiteY182" fmla="*/ 1230892 h 1230891"/>
                <a:gd name="connsiteX183" fmla="*/ 555977 w 1292537"/>
                <a:gd name="connsiteY183" fmla="*/ 1030903 h 1230891"/>
                <a:gd name="connsiteX184" fmla="*/ 541852 w 1292537"/>
                <a:gd name="connsiteY184" fmla="*/ 1016880 h 1230891"/>
                <a:gd name="connsiteX185" fmla="*/ 541852 w 1292537"/>
                <a:gd name="connsiteY185" fmla="*/ 1016812 h 1230891"/>
                <a:gd name="connsiteX186" fmla="*/ 541852 w 1292537"/>
                <a:gd name="connsiteY186" fmla="*/ 1014000 h 1230891"/>
                <a:gd name="connsiteX187" fmla="*/ 555977 w 1292537"/>
                <a:gd name="connsiteY187" fmla="*/ 999874 h 1230891"/>
                <a:gd name="connsiteX188" fmla="*/ 570103 w 1292537"/>
                <a:gd name="connsiteY188" fmla="*/ 1014000 h 1230891"/>
                <a:gd name="connsiteX189" fmla="*/ 570103 w 1292537"/>
                <a:gd name="connsiteY189" fmla="*/ 1016812 h 1230891"/>
                <a:gd name="connsiteX190" fmla="*/ 556046 w 1292537"/>
                <a:gd name="connsiteY190" fmla="*/ 1030903 h 1230891"/>
                <a:gd name="connsiteX191" fmla="*/ 555977 w 1292537"/>
                <a:gd name="connsiteY191" fmla="*/ 1030903 h 1230891"/>
                <a:gd name="connsiteX192" fmla="*/ 555977 w 1292537"/>
                <a:gd name="connsiteY192" fmla="*/ 830914 h 1230891"/>
                <a:gd name="connsiteX193" fmla="*/ 541852 w 1292537"/>
                <a:gd name="connsiteY193" fmla="*/ 816926 h 1230891"/>
                <a:gd name="connsiteX194" fmla="*/ 541852 w 1292537"/>
                <a:gd name="connsiteY194" fmla="*/ 816857 h 1230891"/>
                <a:gd name="connsiteX195" fmla="*/ 541852 w 1292537"/>
                <a:gd name="connsiteY195" fmla="*/ 814012 h 1230891"/>
                <a:gd name="connsiteX196" fmla="*/ 555977 w 1292537"/>
                <a:gd name="connsiteY196" fmla="*/ 799886 h 1230891"/>
                <a:gd name="connsiteX197" fmla="*/ 570103 w 1292537"/>
                <a:gd name="connsiteY197" fmla="*/ 814012 h 1230891"/>
                <a:gd name="connsiteX198" fmla="*/ 570103 w 1292537"/>
                <a:gd name="connsiteY198" fmla="*/ 816857 h 1230891"/>
                <a:gd name="connsiteX199" fmla="*/ 556046 w 1292537"/>
                <a:gd name="connsiteY199" fmla="*/ 830914 h 1230891"/>
                <a:gd name="connsiteX200" fmla="*/ 555977 w 1292537"/>
                <a:gd name="connsiteY200" fmla="*/ 830914 h 1230891"/>
                <a:gd name="connsiteX201" fmla="*/ 555977 w 1292537"/>
                <a:gd name="connsiteY201" fmla="*/ 630960 h 1230891"/>
                <a:gd name="connsiteX202" fmla="*/ 541852 w 1292537"/>
                <a:gd name="connsiteY202" fmla="*/ 616903 h 1230891"/>
                <a:gd name="connsiteX203" fmla="*/ 541852 w 1292537"/>
                <a:gd name="connsiteY203" fmla="*/ 616869 h 1230891"/>
                <a:gd name="connsiteX204" fmla="*/ 541852 w 1292537"/>
                <a:gd name="connsiteY204" fmla="*/ 614057 h 1230891"/>
                <a:gd name="connsiteX205" fmla="*/ 555977 w 1292537"/>
                <a:gd name="connsiteY205" fmla="*/ 599931 h 1230891"/>
                <a:gd name="connsiteX206" fmla="*/ 570103 w 1292537"/>
                <a:gd name="connsiteY206" fmla="*/ 614057 h 1230891"/>
                <a:gd name="connsiteX207" fmla="*/ 570103 w 1292537"/>
                <a:gd name="connsiteY207" fmla="*/ 616869 h 1230891"/>
                <a:gd name="connsiteX208" fmla="*/ 556012 w 1292537"/>
                <a:gd name="connsiteY208" fmla="*/ 630960 h 1230891"/>
                <a:gd name="connsiteX209" fmla="*/ 555977 w 1292537"/>
                <a:gd name="connsiteY209" fmla="*/ 630960 h 1230891"/>
                <a:gd name="connsiteX210" fmla="*/ 555977 w 1292537"/>
                <a:gd name="connsiteY210" fmla="*/ 430971 h 1230891"/>
                <a:gd name="connsiteX211" fmla="*/ 541852 w 1292537"/>
                <a:gd name="connsiteY211" fmla="*/ 416914 h 1230891"/>
                <a:gd name="connsiteX212" fmla="*/ 541852 w 1292537"/>
                <a:gd name="connsiteY212" fmla="*/ 416880 h 1230891"/>
                <a:gd name="connsiteX213" fmla="*/ 555977 w 1292537"/>
                <a:gd name="connsiteY213" fmla="*/ 401383 h 1230891"/>
                <a:gd name="connsiteX214" fmla="*/ 570103 w 1292537"/>
                <a:gd name="connsiteY214" fmla="*/ 414069 h 1230891"/>
                <a:gd name="connsiteX215" fmla="*/ 570103 w 1292537"/>
                <a:gd name="connsiteY215" fmla="*/ 416880 h 1230891"/>
                <a:gd name="connsiteX216" fmla="*/ 556012 w 1292537"/>
                <a:gd name="connsiteY216" fmla="*/ 430971 h 1230891"/>
                <a:gd name="connsiteX217" fmla="*/ 555977 w 1292537"/>
                <a:gd name="connsiteY217" fmla="*/ 430971 h 1230891"/>
                <a:gd name="connsiteX218" fmla="*/ 555977 w 1292537"/>
                <a:gd name="connsiteY218" fmla="*/ 230983 h 1230891"/>
                <a:gd name="connsiteX219" fmla="*/ 541852 w 1292537"/>
                <a:gd name="connsiteY219" fmla="*/ 216994 h 1230891"/>
                <a:gd name="connsiteX220" fmla="*/ 541852 w 1292537"/>
                <a:gd name="connsiteY220" fmla="*/ 216926 h 1230891"/>
                <a:gd name="connsiteX221" fmla="*/ 541852 w 1292537"/>
                <a:gd name="connsiteY221" fmla="*/ 214080 h 1230891"/>
                <a:gd name="connsiteX222" fmla="*/ 555977 w 1292537"/>
                <a:gd name="connsiteY222" fmla="*/ 199955 h 1230891"/>
                <a:gd name="connsiteX223" fmla="*/ 570103 w 1292537"/>
                <a:gd name="connsiteY223" fmla="*/ 214080 h 1230891"/>
                <a:gd name="connsiteX224" fmla="*/ 570103 w 1292537"/>
                <a:gd name="connsiteY224" fmla="*/ 216926 h 1230891"/>
                <a:gd name="connsiteX225" fmla="*/ 556046 w 1292537"/>
                <a:gd name="connsiteY225" fmla="*/ 230983 h 1230891"/>
                <a:gd name="connsiteX226" fmla="*/ 555977 w 1292537"/>
                <a:gd name="connsiteY226" fmla="*/ 230983 h 1230891"/>
                <a:gd name="connsiteX227" fmla="*/ 555977 w 1292537"/>
                <a:gd name="connsiteY227" fmla="*/ 31029 h 1230891"/>
                <a:gd name="connsiteX228" fmla="*/ 541852 w 1292537"/>
                <a:gd name="connsiteY228" fmla="*/ 16971 h 1230891"/>
                <a:gd name="connsiteX229" fmla="*/ 541852 w 1292537"/>
                <a:gd name="connsiteY229" fmla="*/ 16937 h 1230891"/>
                <a:gd name="connsiteX230" fmla="*/ 541852 w 1292537"/>
                <a:gd name="connsiteY230" fmla="*/ 14126 h 1230891"/>
                <a:gd name="connsiteX231" fmla="*/ 555977 w 1292537"/>
                <a:gd name="connsiteY231" fmla="*/ 0 h 1230891"/>
                <a:gd name="connsiteX232" fmla="*/ 570103 w 1292537"/>
                <a:gd name="connsiteY232" fmla="*/ 14126 h 1230891"/>
                <a:gd name="connsiteX233" fmla="*/ 570103 w 1292537"/>
                <a:gd name="connsiteY233" fmla="*/ 16937 h 1230891"/>
                <a:gd name="connsiteX234" fmla="*/ 556012 w 1292537"/>
                <a:gd name="connsiteY234" fmla="*/ 31029 h 1230891"/>
                <a:gd name="connsiteX235" fmla="*/ 555977 w 1292537"/>
                <a:gd name="connsiteY235" fmla="*/ 31029 h 1230891"/>
                <a:gd name="connsiteX236" fmla="*/ 736594 w 1292537"/>
                <a:gd name="connsiteY236" fmla="*/ 1230892 h 1230891"/>
                <a:gd name="connsiteX237" fmla="*/ 722469 w 1292537"/>
                <a:gd name="connsiteY237" fmla="*/ 1216834 h 1230891"/>
                <a:gd name="connsiteX238" fmla="*/ 722469 w 1292537"/>
                <a:gd name="connsiteY238" fmla="*/ 1216800 h 1230891"/>
                <a:gd name="connsiteX239" fmla="*/ 722469 w 1292537"/>
                <a:gd name="connsiteY239" fmla="*/ 1213989 h 1230891"/>
                <a:gd name="connsiteX240" fmla="*/ 736594 w 1292537"/>
                <a:gd name="connsiteY240" fmla="*/ 1199863 h 1230891"/>
                <a:gd name="connsiteX241" fmla="*/ 750720 w 1292537"/>
                <a:gd name="connsiteY241" fmla="*/ 1213989 h 1230891"/>
                <a:gd name="connsiteX242" fmla="*/ 750720 w 1292537"/>
                <a:gd name="connsiteY242" fmla="*/ 1216800 h 1230891"/>
                <a:gd name="connsiteX243" fmla="*/ 736629 w 1292537"/>
                <a:gd name="connsiteY243" fmla="*/ 1230892 h 1230891"/>
                <a:gd name="connsiteX244" fmla="*/ 736594 w 1292537"/>
                <a:gd name="connsiteY244" fmla="*/ 1230892 h 1230891"/>
                <a:gd name="connsiteX245" fmla="*/ 736594 w 1292537"/>
                <a:gd name="connsiteY245" fmla="*/ 1030903 h 1230891"/>
                <a:gd name="connsiteX246" fmla="*/ 722469 w 1292537"/>
                <a:gd name="connsiteY246" fmla="*/ 1016880 h 1230891"/>
                <a:gd name="connsiteX247" fmla="*/ 722469 w 1292537"/>
                <a:gd name="connsiteY247" fmla="*/ 1016812 h 1230891"/>
                <a:gd name="connsiteX248" fmla="*/ 722469 w 1292537"/>
                <a:gd name="connsiteY248" fmla="*/ 1014000 h 1230891"/>
                <a:gd name="connsiteX249" fmla="*/ 736594 w 1292537"/>
                <a:gd name="connsiteY249" fmla="*/ 999874 h 1230891"/>
                <a:gd name="connsiteX250" fmla="*/ 750720 w 1292537"/>
                <a:gd name="connsiteY250" fmla="*/ 1014000 h 1230891"/>
                <a:gd name="connsiteX251" fmla="*/ 750720 w 1292537"/>
                <a:gd name="connsiteY251" fmla="*/ 1016812 h 1230891"/>
                <a:gd name="connsiteX252" fmla="*/ 736663 w 1292537"/>
                <a:gd name="connsiteY252" fmla="*/ 1030903 h 1230891"/>
                <a:gd name="connsiteX253" fmla="*/ 736594 w 1292537"/>
                <a:gd name="connsiteY253" fmla="*/ 1030903 h 1230891"/>
                <a:gd name="connsiteX254" fmla="*/ 736594 w 1292537"/>
                <a:gd name="connsiteY254" fmla="*/ 830914 h 1230891"/>
                <a:gd name="connsiteX255" fmla="*/ 722469 w 1292537"/>
                <a:gd name="connsiteY255" fmla="*/ 816926 h 1230891"/>
                <a:gd name="connsiteX256" fmla="*/ 722469 w 1292537"/>
                <a:gd name="connsiteY256" fmla="*/ 816857 h 1230891"/>
                <a:gd name="connsiteX257" fmla="*/ 722469 w 1292537"/>
                <a:gd name="connsiteY257" fmla="*/ 814012 h 1230891"/>
                <a:gd name="connsiteX258" fmla="*/ 736594 w 1292537"/>
                <a:gd name="connsiteY258" fmla="*/ 799886 h 1230891"/>
                <a:gd name="connsiteX259" fmla="*/ 750720 w 1292537"/>
                <a:gd name="connsiteY259" fmla="*/ 814012 h 1230891"/>
                <a:gd name="connsiteX260" fmla="*/ 750720 w 1292537"/>
                <a:gd name="connsiteY260" fmla="*/ 816857 h 1230891"/>
                <a:gd name="connsiteX261" fmla="*/ 736663 w 1292537"/>
                <a:gd name="connsiteY261" fmla="*/ 830914 h 1230891"/>
                <a:gd name="connsiteX262" fmla="*/ 736594 w 1292537"/>
                <a:gd name="connsiteY262" fmla="*/ 830914 h 1230891"/>
                <a:gd name="connsiteX263" fmla="*/ 736594 w 1292537"/>
                <a:gd name="connsiteY263" fmla="*/ 630960 h 1230891"/>
                <a:gd name="connsiteX264" fmla="*/ 722469 w 1292537"/>
                <a:gd name="connsiteY264" fmla="*/ 616903 h 1230891"/>
                <a:gd name="connsiteX265" fmla="*/ 722469 w 1292537"/>
                <a:gd name="connsiteY265" fmla="*/ 616869 h 1230891"/>
                <a:gd name="connsiteX266" fmla="*/ 722469 w 1292537"/>
                <a:gd name="connsiteY266" fmla="*/ 614057 h 1230891"/>
                <a:gd name="connsiteX267" fmla="*/ 736594 w 1292537"/>
                <a:gd name="connsiteY267" fmla="*/ 599931 h 1230891"/>
                <a:gd name="connsiteX268" fmla="*/ 750720 w 1292537"/>
                <a:gd name="connsiteY268" fmla="*/ 614057 h 1230891"/>
                <a:gd name="connsiteX269" fmla="*/ 750720 w 1292537"/>
                <a:gd name="connsiteY269" fmla="*/ 616869 h 1230891"/>
                <a:gd name="connsiteX270" fmla="*/ 736629 w 1292537"/>
                <a:gd name="connsiteY270" fmla="*/ 630960 h 1230891"/>
                <a:gd name="connsiteX271" fmla="*/ 736594 w 1292537"/>
                <a:gd name="connsiteY271" fmla="*/ 630960 h 1230891"/>
                <a:gd name="connsiteX272" fmla="*/ 736594 w 1292537"/>
                <a:gd name="connsiteY272" fmla="*/ 430971 h 1230891"/>
                <a:gd name="connsiteX273" fmla="*/ 722469 w 1292537"/>
                <a:gd name="connsiteY273" fmla="*/ 416914 h 1230891"/>
                <a:gd name="connsiteX274" fmla="*/ 722469 w 1292537"/>
                <a:gd name="connsiteY274" fmla="*/ 416880 h 1230891"/>
                <a:gd name="connsiteX275" fmla="*/ 736594 w 1292537"/>
                <a:gd name="connsiteY275" fmla="*/ 401383 h 1230891"/>
                <a:gd name="connsiteX276" fmla="*/ 750720 w 1292537"/>
                <a:gd name="connsiteY276" fmla="*/ 414069 h 1230891"/>
                <a:gd name="connsiteX277" fmla="*/ 750720 w 1292537"/>
                <a:gd name="connsiteY277" fmla="*/ 416880 h 1230891"/>
                <a:gd name="connsiteX278" fmla="*/ 736629 w 1292537"/>
                <a:gd name="connsiteY278" fmla="*/ 430971 h 1230891"/>
                <a:gd name="connsiteX279" fmla="*/ 736594 w 1292537"/>
                <a:gd name="connsiteY279" fmla="*/ 430971 h 1230891"/>
                <a:gd name="connsiteX280" fmla="*/ 736594 w 1292537"/>
                <a:gd name="connsiteY280" fmla="*/ 230983 h 1230891"/>
                <a:gd name="connsiteX281" fmla="*/ 722469 w 1292537"/>
                <a:gd name="connsiteY281" fmla="*/ 216994 h 1230891"/>
                <a:gd name="connsiteX282" fmla="*/ 722469 w 1292537"/>
                <a:gd name="connsiteY282" fmla="*/ 216926 h 1230891"/>
                <a:gd name="connsiteX283" fmla="*/ 722469 w 1292537"/>
                <a:gd name="connsiteY283" fmla="*/ 214080 h 1230891"/>
                <a:gd name="connsiteX284" fmla="*/ 736594 w 1292537"/>
                <a:gd name="connsiteY284" fmla="*/ 199955 h 1230891"/>
                <a:gd name="connsiteX285" fmla="*/ 750720 w 1292537"/>
                <a:gd name="connsiteY285" fmla="*/ 214080 h 1230891"/>
                <a:gd name="connsiteX286" fmla="*/ 750720 w 1292537"/>
                <a:gd name="connsiteY286" fmla="*/ 216926 h 1230891"/>
                <a:gd name="connsiteX287" fmla="*/ 736663 w 1292537"/>
                <a:gd name="connsiteY287" fmla="*/ 230983 h 1230891"/>
                <a:gd name="connsiteX288" fmla="*/ 736594 w 1292537"/>
                <a:gd name="connsiteY288" fmla="*/ 230983 h 1230891"/>
                <a:gd name="connsiteX289" fmla="*/ 736594 w 1292537"/>
                <a:gd name="connsiteY289" fmla="*/ 31029 h 1230891"/>
                <a:gd name="connsiteX290" fmla="*/ 722469 w 1292537"/>
                <a:gd name="connsiteY290" fmla="*/ 16971 h 1230891"/>
                <a:gd name="connsiteX291" fmla="*/ 722469 w 1292537"/>
                <a:gd name="connsiteY291" fmla="*/ 16937 h 1230891"/>
                <a:gd name="connsiteX292" fmla="*/ 722469 w 1292537"/>
                <a:gd name="connsiteY292" fmla="*/ 14126 h 1230891"/>
                <a:gd name="connsiteX293" fmla="*/ 736594 w 1292537"/>
                <a:gd name="connsiteY293" fmla="*/ 0 h 1230891"/>
                <a:gd name="connsiteX294" fmla="*/ 750720 w 1292537"/>
                <a:gd name="connsiteY294" fmla="*/ 14126 h 1230891"/>
                <a:gd name="connsiteX295" fmla="*/ 750720 w 1292537"/>
                <a:gd name="connsiteY295" fmla="*/ 16937 h 1230891"/>
                <a:gd name="connsiteX296" fmla="*/ 736629 w 1292537"/>
                <a:gd name="connsiteY296" fmla="*/ 31029 h 1230891"/>
                <a:gd name="connsiteX297" fmla="*/ 736594 w 1292537"/>
                <a:gd name="connsiteY297" fmla="*/ 31029 h 1230891"/>
                <a:gd name="connsiteX298" fmla="*/ 917212 w 1292537"/>
                <a:gd name="connsiteY298" fmla="*/ 1230892 h 1230891"/>
                <a:gd name="connsiteX299" fmla="*/ 903086 w 1292537"/>
                <a:gd name="connsiteY299" fmla="*/ 1216834 h 1230891"/>
                <a:gd name="connsiteX300" fmla="*/ 903086 w 1292537"/>
                <a:gd name="connsiteY300" fmla="*/ 1216800 h 1230891"/>
                <a:gd name="connsiteX301" fmla="*/ 903086 w 1292537"/>
                <a:gd name="connsiteY301" fmla="*/ 1213989 h 1230891"/>
                <a:gd name="connsiteX302" fmla="*/ 917212 w 1292537"/>
                <a:gd name="connsiteY302" fmla="*/ 1199863 h 1230891"/>
                <a:gd name="connsiteX303" fmla="*/ 931303 w 1292537"/>
                <a:gd name="connsiteY303" fmla="*/ 1213989 h 1230891"/>
                <a:gd name="connsiteX304" fmla="*/ 931303 w 1292537"/>
                <a:gd name="connsiteY304" fmla="*/ 1216800 h 1230891"/>
                <a:gd name="connsiteX305" fmla="*/ 917212 w 1292537"/>
                <a:gd name="connsiteY305" fmla="*/ 1230892 h 1230891"/>
                <a:gd name="connsiteX306" fmla="*/ 917212 w 1292537"/>
                <a:gd name="connsiteY306" fmla="*/ 1030903 h 1230891"/>
                <a:gd name="connsiteX307" fmla="*/ 903086 w 1292537"/>
                <a:gd name="connsiteY307" fmla="*/ 1016880 h 1230891"/>
                <a:gd name="connsiteX308" fmla="*/ 903086 w 1292537"/>
                <a:gd name="connsiteY308" fmla="*/ 1016812 h 1230891"/>
                <a:gd name="connsiteX309" fmla="*/ 903086 w 1292537"/>
                <a:gd name="connsiteY309" fmla="*/ 1014000 h 1230891"/>
                <a:gd name="connsiteX310" fmla="*/ 917212 w 1292537"/>
                <a:gd name="connsiteY310" fmla="*/ 999874 h 1230891"/>
                <a:gd name="connsiteX311" fmla="*/ 931303 w 1292537"/>
                <a:gd name="connsiteY311" fmla="*/ 1014000 h 1230891"/>
                <a:gd name="connsiteX312" fmla="*/ 931303 w 1292537"/>
                <a:gd name="connsiteY312" fmla="*/ 1016812 h 1230891"/>
                <a:gd name="connsiteX313" fmla="*/ 917280 w 1292537"/>
                <a:gd name="connsiteY313" fmla="*/ 1030903 h 1230891"/>
                <a:gd name="connsiteX314" fmla="*/ 917212 w 1292537"/>
                <a:gd name="connsiteY314" fmla="*/ 1030903 h 1230891"/>
                <a:gd name="connsiteX315" fmla="*/ 917212 w 1292537"/>
                <a:gd name="connsiteY315" fmla="*/ 830914 h 1230891"/>
                <a:gd name="connsiteX316" fmla="*/ 903086 w 1292537"/>
                <a:gd name="connsiteY316" fmla="*/ 816926 h 1230891"/>
                <a:gd name="connsiteX317" fmla="*/ 903086 w 1292537"/>
                <a:gd name="connsiteY317" fmla="*/ 816857 h 1230891"/>
                <a:gd name="connsiteX318" fmla="*/ 903086 w 1292537"/>
                <a:gd name="connsiteY318" fmla="*/ 814012 h 1230891"/>
                <a:gd name="connsiteX319" fmla="*/ 917212 w 1292537"/>
                <a:gd name="connsiteY319" fmla="*/ 799920 h 1230891"/>
                <a:gd name="connsiteX320" fmla="*/ 931303 w 1292537"/>
                <a:gd name="connsiteY320" fmla="*/ 814012 h 1230891"/>
                <a:gd name="connsiteX321" fmla="*/ 931303 w 1292537"/>
                <a:gd name="connsiteY321" fmla="*/ 816857 h 1230891"/>
                <a:gd name="connsiteX322" fmla="*/ 917246 w 1292537"/>
                <a:gd name="connsiteY322" fmla="*/ 830914 h 1230891"/>
                <a:gd name="connsiteX323" fmla="*/ 917212 w 1292537"/>
                <a:gd name="connsiteY323" fmla="*/ 830914 h 1230891"/>
                <a:gd name="connsiteX324" fmla="*/ 917212 w 1292537"/>
                <a:gd name="connsiteY324" fmla="*/ 630960 h 1230891"/>
                <a:gd name="connsiteX325" fmla="*/ 903086 w 1292537"/>
                <a:gd name="connsiteY325" fmla="*/ 616903 h 1230891"/>
                <a:gd name="connsiteX326" fmla="*/ 903086 w 1292537"/>
                <a:gd name="connsiteY326" fmla="*/ 616869 h 1230891"/>
                <a:gd name="connsiteX327" fmla="*/ 903086 w 1292537"/>
                <a:gd name="connsiteY327" fmla="*/ 614057 h 1230891"/>
                <a:gd name="connsiteX328" fmla="*/ 917212 w 1292537"/>
                <a:gd name="connsiteY328" fmla="*/ 599931 h 1230891"/>
                <a:gd name="connsiteX329" fmla="*/ 931303 w 1292537"/>
                <a:gd name="connsiteY329" fmla="*/ 614057 h 1230891"/>
                <a:gd name="connsiteX330" fmla="*/ 931303 w 1292537"/>
                <a:gd name="connsiteY330" fmla="*/ 616869 h 1230891"/>
                <a:gd name="connsiteX331" fmla="*/ 917212 w 1292537"/>
                <a:gd name="connsiteY331" fmla="*/ 630960 h 1230891"/>
                <a:gd name="connsiteX332" fmla="*/ 917212 w 1292537"/>
                <a:gd name="connsiteY332" fmla="*/ 430971 h 1230891"/>
                <a:gd name="connsiteX333" fmla="*/ 903086 w 1292537"/>
                <a:gd name="connsiteY333" fmla="*/ 416914 h 1230891"/>
                <a:gd name="connsiteX334" fmla="*/ 903086 w 1292537"/>
                <a:gd name="connsiteY334" fmla="*/ 416880 h 1230891"/>
                <a:gd name="connsiteX335" fmla="*/ 917212 w 1292537"/>
                <a:gd name="connsiteY335" fmla="*/ 401383 h 1230891"/>
                <a:gd name="connsiteX336" fmla="*/ 931303 w 1292537"/>
                <a:gd name="connsiteY336" fmla="*/ 414069 h 1230891"/>
                <a:gd name="connsiteX337" fmla="*/ 931303 w 1292537"/>
                <a:gd name="connsiteY337" fmla="*/ 416880 h 1230891"/>
                <a:gd name="connsiteX338" fmla="*/ 917212 w 1292537"/>
                <a:gd name="connsiteY338" fmla="*/ 430971 h 1230891"/>
                <a:gd name="connsiteX339" fmla="*/ 917212 w 1292537"/>
                <a:gd name="connsiteY339" fmla="*/ 230983 h 1230891"/>
                <a:gd name="connsiteX340" fmla="*/ 903086 w 1292537"/>
                <a:gd name="connsiteY340" fmla="*/ 216994 h 1230891"/>
                <a:gd name="connsiteX341" fmla="*/ 903086 w 1292537"/>
                <a:gd name="connsiteY341" fmla="*/ 216926 h 1230891"/>
                <a:gd name="connsiteX342" fmla="*/ 903086 w 1292537"/>
                <a:gd name="connsiteY342" fmla="*/ 214080 h 1230891"/>
                <a:gd name="connsiteX343" fmla="*/ 917212 w 1292537"/>
                <a:gd name="connsiteY343" fmla="*/ 199988 h 1230891"/>
                <a:gd name="connsiteX344" fmla="*/ 931303 w 1292537"/>
                <a:gd name="connsiteY344" fmla="*/ 214080 h 1230891"/>
                <a:gd name="connsiteX345" fmla="*/ 931303 w 1292537"/>
                <a:gd name="connsiteY345" fmla="*/ 216926 h 1230891"/>
                <a:gd name="connsiteX346" fmla="*/ 917246 w 1292537"/>
                <a:gd name="connsiteY346" fmla="*/ 230983 h 1230891"/>
                <a:gd name="connsiteX347" fmla="*/ 917212 w 1292537"/>
                <a:gd name="connsiteY347" fmla="*/ 230983 h 1230891"/>
                <a:gd name="connsiteX348" fmla="*/ 917212 w 1292537"/>
                <a:gd name="connsiteY348" fmla="*/ 31029 h 1230891"/>
                <a:gd name="connsiteX349" fmla="*/ 903086 w 1292537"/>
                <a:gd name="connsiteY349" fmla="*/ 16971 h 1230891"/>
                <a:gd name="connsiteX350" fmla="*/ 903086 w 1292537"/>
                <a:gd name="connsiteY350" fmla="*/ 16937 h 1230891"/>
                <a:gd name="connsiteX351" fmla="*/ 903086 w 1292537"/>
                <a:gd name="connsiteY351" fmla="*/ 14126 h 1230891"/>
                <a:gd name="connsiteX352" fmla="*/ 917212 w 1292537"/>
                <a:gd name="connsiteY352" fmla="*/ 0 h 1230891"/>
                <a:gd name="connsiteX353" fmla="*/ 931303 w 1292537"/>
                <a:gd name="connsiteY353" fmla="*/ 14126 h 1230891"/>
                <a:gd name="connsiteX354" fmla="*/ 931303 w 1292537"/>
                <a:gd name="connsiteY354" fmla="*/ 16937 h 1230891"/>
                <a:gd name="connsiteX355" fmla="*/ 917212 w 1292537"/>
                <a:gd name="connsiteY355" fmla="*/ 31029 h 1230891"/>
                <a:gd name="connsiteX356" fmla="*/ 1097828 w 1292537"/>
                <a:gd name="connsiteY356" fmla="*/ 1230892 h 1230891"/>
                <a:gd name="connsiteX357" fmla="*/ 1083703 w 1292537"/>
                <a:gd name="connsiteY357" fmla="*/ 1216834 h 1230891"/>
                <a:gd name="connsiteX358" fmla="*/ 1083703 w 1292537"/>
                <a:gd name="connsiteY358" fmla="*/ 1216800 h 1230891"/>
                <a:gd name="connsiteX359" fmla="*/ 1083703 w 1292537"/>
                <a:gd name="connsiteY359" fmla="*/ 1213989 h 1230891"/>
                <a:gd name="connsiteX360" fmla="*/ 1097794 w 1292537"/>
                <a:gd name="connsiteY360" fmla="*/ 1199863 h 1230891"/>
                <a:gd name="connsiteX361" fmla="*/ 1111920 w 1292537"/>
                <a:gd name="connsiteY361" fmla="*/ 1213989 h 1230891"/>
                <a:gd name="connsiteX362" fmla="*/ 1111920 w 1292537"/>
                <a:gd name="connsiteY362" fmla="*/ 1216800 h 1230891"/>
                <a:gd name="connsiteX363" fmla="*/ 1097828 w 1292537"/>
                <a:gd name="connsiteY363" fmla="*/ 1230892 h 1230891"/>
                <a:gd name="connsiteX364" fmla="*/ 1097828 w 1292537"/>
                <a:gd name="connsiteY364" fmla="*/ 1030903 h 1230891"/>
                <a:gd name="connsiteX365" fmla="*/ 1083703 w 1292537"/>
                <a:gd name="connsiteY365" fmla="*/ 1016880 h 1230891"/>
                <a:gd name="connsiteX366" fmla="*/ 1083703 w 1292537"/>
                <a:gd name="connsiteY366" fmla="*/ 1016812 h 1230891"/>
                <a:gd name="connsiteX367" fmla="*/ 1083703 w 1292537"/>
                <a:gd name="connsiteY367" fmla="*/ 1014000 h 1230891"/>
                <a:gd name="connsiteX368" fmla="*/ 1097794 w 1292537"/>
                <a:gd name="connsiteY368" fmla="*/ 999874 h 1230891"/>
                <a:gd name="connsiteX369" fmla="*/ 1111920 w 1292537"/>
                <a:gd name="connsiteY369" fmla="*/ 1014000 h 1230891"/>
                <a:gd name="connsiteX370" fmla="*/ 1111920 w 1292537"/>
                <a:gd name="connsiteY370" fmla="*/ 1016812 h 1230891"/>
                <a:gd name="connsiteX371" fmla="*/ 1097897 w 1292537"/>
                <a:gd name="connsiteY371" fmla="*/ 1030903 h 1230891"/>
                <a:gd name="connsiteX372" fmla="*/ 1097828 w 1292537"/>
                <a:gd name="connsiteY372" fmla="*/ 1030903 h 1230891"/>
                <a:gd name="connsiteX373" fmla="*/ 1097828 w 1292537"/>
                <a:gd name="connsiteY373" fmla="*/ 830914 h 1230891"/>
                <a:gd name="connsiteX374" fmla="*/ 1083703 w 1292537"/>
                <a:gd name="connsiteY374" fmla="*/ 816926 h 1230891"/>
                <a:gd name="connsiteX375" fmla="*/ 1083703 w 1292537"/>
                <a:gd name="connsiteY375" fmla="*/ 816857 h 1230891"/>
                <a:gd name="connsiteX376" fmla="*/ 1083703 w 1292537"/>
                <a:gd name="connsiteY376" fmla="*/ 814012 h 1230891"/>
                <a:gd name="connsiteX377" fmla="*/ 1097794 w 1292537"/>
                <a:gd name="connsiteY377" fmla="*/ 799920 h 1230891"/>
                <a:gd name="connsiteX378" fmla="*/ 1111920 w 1292537"/>
                <a:gd name="connsiteY378" fmla="*/ 814012 h 1230891"/>
                <a:gd name="connsiteX379" fmla="*/ 1111920 w 1292537"/>
                <a:gd name="connsiteY379" fmla="*/ 816857 h 1230891"/>
                <a:gd name="connsiteX380" fmla="*/ 1097863 w 1292537"/>
                <a:gd name="connsiteY380" fmla="*/ 830914 h 1230891"/>
                <a:gd name="connsiteX381" fmla="*/ 1097828 w 1292537"/>
                <a:gd name="connsiteY381" fmla="*/ 830914 h 1230891"/>
                <a:gd name="connsiteX382" fmla="*/ 1097828 w 1292537"/>
                <a:gd name="connsiteY382" fmla="*/ 630960 h 1230891"/>
                <a:gd name="connsiteX383" fmla="*/ 1083703 w 1292537"/>
                <a:gd name="connsiteY383" fmla="*/ 616903 h 1230891"/>
                <a:gd name="connsiteX384" fmla="*/ 1083703 w 1292537"/>
                <a:gd name="connsiteY384" fmla="*/ 616869 h 1230891"/>
                <a:gd name="connsiteX385" fmla="*/ 1083703 w 1292537"/>
                <a:gd name="connsiteY385" fmla="*/ 614057 h 1230891"/>
                <a:gd name="connsiteX386" fmla="*/ 1097794 w 1292537"/>
                <a:gd name="connsiteY386" fmla="*/ 599931 h 1230891"/>
                <a:gd name="connsiteX387" fmla="*/ 1111920 w 1292537"/>
                <a:gd name="connsiteY387" fmla="*/ 614057 h 1230891"/>
                <a:gd name="connsiteX388" fmla="*/ 1111920 w 1292537"/>
                <a:gd name="connsiteY388" fmla="*/ 616869 h 1230891"/>
                <a:gd name="connsiteX389" fmla="*/ 1097828 w 1292537"/>
                <a:gd name="connsiteY389" fmla="*/ 630960 h 1230891"/>
                <a:gd name="connsiteX390" fmla="*/ 1097828 w 1292537"/>
                <a:gd name="connsiteY390" fmla="*/ 430971 h 1230891"/>
                <a:gd name="connsiteX391" fmla="*/ 1083703 w 1292537"/>
                <a:gd name="connsiteY391" fmla="*/ 416914 h 1230891"/>
                <a:gd name="connsiteX392" fmla="*/ 1083703 w 1292537"/>
                <a:gd name="connsiteY392" fmla="*/ 416880 h 1230891"/>
                <a:gd name="connsiteX393" fmla="*/ 1097828 w 1292537"/>
                <a:gd name="connsiteY393" fmla="*/ 401383 h 1230891"/>
                <a:gd name="connsiteX394" fmla="*/ 1111920 w 1292537"/>
                <a:gd name="connsiteY394" fmla="*/ 414069 h 1230891"/>
                <a:gd name="connsiteX395" fmla="*/ 1111920 w 1292537"/>
                <a:gd name="connsiteY395" fmla="*/ 416880 h 1230891"/>
                <a:gd name="connsiteX396" fmla="*/ 1097828 w 1292537"/>
                <a:gd name="connsiteY396" fmla="*/ 430971 h 1230891"/>
                <a:gd name="connsiteX397" fmla="*/ 1097828 w 1292537"/>
                <a:gd name="connsiteY397" fmla="*/ 230983 h 1230891"/>
                <a:gd name="connsiteX398" fmla="*/ 1083703 w 1292537"/>
                <a:gd name="connsiteY398" fmla="*/ 216994 h 1230891"/>
                <a:gd name="connsiteX399" fmla="*/ 1083703 w 1292537"/>
                <a:gd name="connsiteY399" fmla="*/ 216926 h 1230891"/>
                <a:gd name="connsiteX400" fmla="*/ 1083703 w 1292537"/>
                <a:gd name="connsiteY400" fmla="*/ 214080 h 1230891"/>
                <a:gd name="connsiteX401" fmla="*/ 1097794 w 1292537"/>
                <a:gd name="connsiteY401" fmla="*/ 199988 h 1230891"/>
                <a:gd name="connsiteX402" fmla="*/ 1111920 w 1292537"/>
                <a:gd name="connsiteY402" fmla="*/ 214080 h 1230891"/>
                <a:gd name="connsiteX403" fmla="*/ 1111920 w 1292537"/>
                <a:gd name="connsiteY403" fmla="*/ 216926 h 1230891"/>
                <a:gd name="connsiteX404" fmla="*/ 1097863 w 1292537"/>
                <a:gd name="connsiteY404" fmla="*/ 230983 h 1230891"/>
                <a:gd name="connsiteX405" fmla="*/ 1097828 w 1292537"/>
                <a:gd name="connsiteY405" fmla="*/ 230983 h 1230891"/>
                <a:gd name="connsiteX406" fmla="*/ 1097828 w 1292537"/>
                <a:gd name="connsiteY406" fmla="*/ 31029 h 1230891"/>
                <a:gd name="connsiteX407" fmla="*/ 1083703 w 1292537"/>
                <a:gd name="connsiteY407" fmla="*/ 16971 h 1230891"/>
                <a:gd name="connsiteX408" fmla="*/ 1083703 w 1292537"/>
                <a:gd name="connsiteY408" fmla="*/ 16937 h 1230891"/>
                <a:gd name="connsiteX409" fmla="*/ 1083703 w 1292537"/>
                <a:gd name="connsiteY409" fmla="*/ 14126 h 1230891"/>
                <a:gd name="connsiteX410" fmla="*/ 1097794 w 1292537"/>
                <a:gd name="connsiteY410" fmla="*/ 0 h 1230891"/>
                <a:gd name="connsiteX411" fmla="*/ 1111920 w 1292537"/>
                <a:gd name="connsiteY411" fmla="*/ 14126 h 1230891"/>
                <a:gd name="connsiteX412" fmla="*/ 1111920 w 1292537"/>
                <a:gd name="connsiteY412" fmla="*/ 16937 h 1230891"/>
                <a:gd name="connsiteX413" fmla="*/ 1097828 w 1292537"/>
                <a:gd name="connsiteY413" fmla="*/ 31029 h 1230891"/>
                <a:gd name="connsiteX414" fmla="*/ 1278446 w 1292537"/>
                <a:gd name="connsiteY414" fmla="*/ 1230892 h 1230891"/>
                <a:gd name="connsiteX415" fmla="*/ 1264320 w 1292537"/>
                <a:gd name="connsiteY415" fmla="*/ 1216834 h 1230891"/>
                <a:gd name="connsiteX416" fmla="*/ 1264320 w 1292537"/>
                <a:gd name="connsiteY416" fmla="*/ 1216800 h 1230891"/>
                <a:gd name="connsiteX417" fmla="*/ 1264320 w 1292537"/>
                <a:gd name="connsiteY417" fmla="*/ 1213989 h 1230891"/>
                <a:gd name="connsiteX418" fmla="*/ 1278446 w 1292537"/>
                <a:gd name="connsiteY418" fmla="*/ 1199863 h 1230891"/>
                <a:gd name="connsiteX419" fmla="*/ 1292537 w 1292537"/>
                <a:gd name="connsiteY419" fmla="*/ 1213989 h 1230891"/>
                <a:gd name="connsiteX420" fmla="*/ 1292537 w 1292537"/>
                <a:gd name="connsiteY420" fmla="*/ 1216800 h 1230891"/>
                <a:gd name="connsiteX421" fmla="*/ 1278446 w 1292537"/>
                <a:gd name="connsiteY421" fmla="*/ 1230892 h 1230891"/>
                <a:gd name="connsiteX422" fmla="*/ 1278446 w 1292537"/>
                <a:gd name="connsiteY422" fmla="*/ 1030903 h 1230891"/>
                <a:gd name="connsiteX423" fmla="*/ 1264320 w 1292537"/>
                <a:gd name="connsiteY423" fmla="*/ 1016880 h 1230891"/>
                <a:gd name="connsiteX424" fmla="*/ 1264320 w 1292537"/>
                <a:gd name="connsiteY424" fmla="*/ 1016812 h 1230891"/>
                <a:gd name="connsiteX425" fmla="*/ 1264320 w 1292537"/>
                <a:gd name="connsiteY425" fmla="*/ 1014000 h 1230891"/>
                <a:gd name="connsiteX426" fmla="*/ 1278446 w 1292537"/>
                <a:gd name="connsiteY426" fmla="*/ 999874 h 1230891"/>
                <a:gd name="connsiteX427" fmla="*/ 1292537 w 1292537"/>
                <a:gd name="connsiteY427" fmla="*/ 1014000 h 1230891"/>
                <a:gd name="connsiteX428" fmla="*/ 1292537 w 1292537"/>
                <a:gd name="connsiteY428" fmla="*/ 1016812 h 1230891"/>
                <a:gd name="connsiteX429" fmla="*/ 1278514 w 1292537"/>
                <a:gd name="connsiteY429" fmla="*/ 1030903 h 1230891"/>
                <a:gd name="connsiteX430" fmla="*/ 1278446 w 1292537"/>
                <a:gd name="connsiteY430" fmla="*/ 1030903 h 1230891"/>
                <a:gd name="connsiteX431" fmla="*/ 1278446 w 1292537"/>
                <a:gd name="connsiteY431" fmla="*/ 830914 h 1230891"/>
                <a:gd name="connsiteX432" fmla="*/ 1264320 w 1292537"/>
                <a:gd name="connsiteY432" fmla="*/ 816926 h 1230891"/>
                <a:gd name="connsiteX433" fmla="*/ 1264320 w 1292537"/>
                <a:gd name="connsiteY433" fmla="*/ 816857 h 1230891"/>
                <a:gd name="connsiteX434" fmla="*/ 1264320 w 1292537"/>
                <a:gd name="connsiteY434" fmla="*/ 814012 h 1230891"/>
                <a:gd name="connsiteX435" fmla="*/ 1278446 w 1292537"/>
                <a:gd name="connsiteY435" fmla="*/ 799920 h 1230891"/>
                <a:gd name="connsiteX436" fmla="*/ 1292537 w 1292537"/>
                <a:gd name="connsiteY436" fmla="*/ 814012 h 1230891"/>
                <a:gd name="connsiteX437" fmla="*/ 1292537 w 1292537"/>
                <a:gd name="connsiteY437" fmla="*/ 816857 h 1230891"/>
                <a:gd name="connsiteX438" fmla="*/ 1278480 w 1292537"/>
                <a:gd name="connsiteY438" fmla="*/ 830914 h 1230891"/>
                <a:gd name="connsiteX439" fmla="*/ 1278446 w 1292537"/>
                <a:gd name="connsiteY439" fmla="*/ 830914 h 1230891"/>
                <a:gd name="connsiteX440" fmla="*/ 1278446 w 1292537"/>
                <a:gd name="connsiteY440" fmla="*/ 630960 h 1230891"/>
                <a:gd name="connsiteX441" fmla="*/ 1264320 w 1292537"/>
                <a:gd name="connsiteY441" fmla="*/ 616903 h 1230891"/>
                <a:gd name="connsiteX442" fmla="*/ 1264320 w 1292537"/>
                <a:gd name="connsiteY442" fmla="*/ 616869 h 1230891"/>
                <a:gd name="connsiteX443" fmla="*/ 1264320 w 1292537"/>
                <a:gd name="connsiteY443" fmla="*/ 614057 h 1230891"/>
                <a:gd name="connsiteX444" fmla="*/ 1278446 w 1292537"/>
                <a:gd name="connsiteY444" fmla="*/ 599931 h 1230891"/>
                <a:gd name="connsiteX445" fmla="*/ 1292537 w 1292537"/>
                <a:gd name="connsiteY445" fmla="*/ 614057 h 1230891"/>
                <a:gd name="connsiteX446" fmla="*/ 1292537 w 1292537"/>
                <a:gd name="connsiteY446" fmla="*/ 616869 h 1230891"/>
                <a:gd name="connsiteX447" fmla="*/ 1278446 w 1292537"/>
                <a:gd name="connsiteY447" fmla="*/ 630960 h 1230891"/>
                <a:gd name="connsiteX448" fmla="*/ 1278446 w 1292537"/>
                <a:gd name="connsiteY448" fmla="*/ 430971 h 1230891"/>
                <a:gd name="connsiteX449" fmla="*/ 1264320 w 1292537"/>
                <a:gd name="connsiteY449" fmla="*/ 416914 h 1230891"/>
                <a:gd name="connsiteX450" fmla="*/ 1264320 w 1292537"/>
                <a:gd name="connsiteY450" fmla="*/ 416880 h 1230891"/>
                <a:gd name="connsiteX451" fmla="*/ 1278446 w 1292537"/>
                <a:gd name="connsiteY451" fmla="*/ 401383 h 1230891"/>
                <a:gd name="connsiteX452" fmla="*/ 1292537 w 1292537"/>
                <a:gd name="connsiteY452" fmla="*/ 414069 h 1230891"/>
                <a:gd name="connsiteX453" fmla="*/ 1292537 w 1292537"/>
                <a:gd name="connsiteY453" fmla="*/ 416880 h 1230891"/>
                <a:gd name="connsiteX454" fmla="*/ 1278446 w 1292537"/>
                <a:gd name="connsiteY454" fmla="*/ 430971 h 1230891"/>
                <a:gd name="connsiteX455" fmla="*/ 1278446 w 1292537"/>
                <a:gd name="connsiteY455" fmla="*/ 230983 h 1230891"/>
                <a:gd name="connsiteX456" fmla="*/ 1264320 w 1292537"/>
                <a:gd name="connsiteY456" fmla="*/ 216994 h 1230891"/>
                <a:gd name="connsiteX457" fmla="*/ 1264320 w 1292537"/>
                <a:gd name="connsiteY457" fmla="*/ 216926 h 1230891"/>
                <a:gd name="connsiteX458" fmla="*/ 1264320 w 1292537"/>
                <a:gd name="connsiteY458" fmla="*/ 214080 h 1230891"/>
                <a:gd name="connsiteX459" fmla="*/ 1278446 w 1292537"/>
                <a:gd name="connsiteY459" fmla="*/ 199988 h 1230891"/>
                <a:gd name="connsiteX460" fmla="*/ 1292537 w 1292537"/>
                <a:gd name="connsiteY460" fmla="*/ 214080 h 1230891"/>
                <a:gd name="connsiteX461" fmla="*/ 1292537 w 1292537"/>
                <a:gd name="connsiteY461" fmla="*/ 216926 h 1230891"/>
                <a:gd name="connsiteX462" fmla="*/ 1278480 w 1292537"/>
                <a:gd name="connsiteY462" fmla="*/ 230983 h 1230891"/>
                <a:gd name="connsiteX463" fmla="*/ 1278446 w 1292537"/>
                <a:gd name="connsiteY463" fmla="*/ 230983 h 1230891"/>
                <a:gd name="connsiteX464" fmla="*/ 1278446 w 1292537"/>
                <a:gd name="connsiteY464" fmla="*/ 31029 h 1230891"/>
                <a:gd name="connsiteX465" fmla="*/ 1264320 w 1292537"/>
                <a:gd name="connsiteY465" fmla="*/ 16971 h 1230891"/>
                <a:gd name="connsiteX466" fmla="*/ 1264320 w 1292537"/>
                <a:gd name="connsiteY466" fmla="*/ 16937 h 1230891"/>
                <a:gd name="connsiteX467" fmla="*/ 1264320 w 1292537"/>
                <a:gd name="connsiteY467" fmla="*/ 14126 h 1230891"/>
                <a:gd name="connsiteX468" fmla="*/ 1278446 w 1292537"/>
                <a:gd name="connsiteY468" fmla="*/ 0 h 1230891"/>
                <a:gd name="connsiteX469" fmla="*/ 1292537 w 1292537"/>
                <a:gd name="connsiteY469" fmla="*/ 14126 h 1230891"/>
                <a:gd name="connsiteX470" fmla="*/ 1292537 w 1292537"/>
                <a:gd name="connsiteY470" fmla="*/ 16937 h 1230891"/>
                <a:gd name="connsiteX471" fmla="*/ 1278446 w 1292537"/>
                <a:gd name="connsiteY471" fmla="*/ 31029 h 123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</a:cxnLst>
              <a:rect l="l" t="t" r="r" b="b"/>
              <a:pathLst>
                <a:path w="1292537" h="1230891">
                  <a:moveTo>
                    <a:pt x="375360" y="1230892"/>
                  </a:moveTo>
                  <a:cubicBezTo>
                    <a:pt x="367577" y="1230892"/>
                    <a:pt x="361234" y="1224617"/>
                    <a:pt x="361234" y="1216834"/>
                  </a:cubicBezTo>
                  <a:cubicBezTo>
                    <a:pt x="361234" y="1216800"/>
                    <a:pt x="361234" y="1216800"/>
                    <a:pt x="361234" y="1216800"/>
                  </a:cubicBezTo>
                  <a:lnTo>
                    <a:pt x="361234" y="1213989"/>
                  </a:lnTo>
                  <a:cubicBezTo>
                    <a:pt x="361234" y="1206172"/>
                    <a:pt x="367543" y="1199863"/>
                    <a:pt x="375360" y="1199863"/>
                  </a:cubicBezTo>
                  <a:cubicBezTo>
                    <a:pt x="383177" y="1199863"/>
                    <a:pt x="389486" y="1206172"/>
                    <a:pt x="389486" y="1213989"/>
                  </a:cubicBezTo>
                  <a:lnTo>
                    <a:pt x="389486" y="1216800"/>
                  </a:lnTo>
                  <a:cubicBezTo>
                    <a:pt x="389486" y="1224583"/>
                    <a:pt x="383177" y="1230892"/>
                    <a:pt x="375394" y="1230892"/>
                  </a:cubicBezTo>
                  <a:cubicBezTo>
                    <a:pt x="375360" y="1230892"/>
                    <a:pt x="375360" y="1230892"/>
                    <a:pt x="375360" y="1230892"/>
                  </a:cubicBezTo>
                  <a:close/>
                  <a:moveTo>
                    <a:pt x="375360" y="1030903"/>
                  </a:moveTo>
                  <a:cubicBezTo>
                    <a:pt x="367577" y="1030937"/>
                    <a:pt x="361269" y="1024663"/>
                    <a:pt x="361234" y="1016880"/>
                  </a:cubicBezTo>
                  <a:cubicBezTo>
                    <a:pt x="361234" y="1016846"/>
                    <a:pt x="361234" y="1016846"/>
                    <a:pt x="361234" y="1016812"/>
                  </a:cubicBezTo>
                  <a:lnTo>
                    <a:pt x="361234" y="1014000"/>
                  </a:lnTo>
                  <a:cubicBezTo>
                    <a:pt x="361234" y="1006183"/>
                    <a:pt x="367543" y="999874"/>
                    <a:pt x="375360" y="999874"/>
                  </a:cubicBezTo>
                  <a:cubicBezTo>
                    <a:pt x="383177" y="999874"/>
                    <a:pt x="389486" y="1006183"/>
                    <a:pt x="389486" y="1014000"/>
                  </a:cubicBezTo>
                  <a:lnTo>
                    <a:pt x="389486" y="1016812"/>
                  </a:lnTo>
                  <a:cubicBezTo>
                    <a:pt x="389486" y="1024594"/>
                    <a:pt x="383212" y="1030903"/>
                    <a:pt x="375429" y="1030903"/>
                  </a:cubicBezTo>
                  <a:cubicBezTo>
                    <a:pt x="375394" y="1030903"/>
                    <a:pt x="375394" y="1030903"/>
                    <a:pt x="375360" y="1030903"/>
                  </a:cubicBezTo>
                  <a:close/>
                  <a:moveTo>
                    <a:pt x="375360" y="830914"/>
                  </a:moveTo>
                  <a:cubicBezTo>
                    <a:pt x="367611" y="830949"/>
                    <a:pt x="361269" y="824674"/>
                    <a:pt x="361234" y="816926"/>
                  </a:cubicBezTo>
                  <a:cubicBezTo>
                    <a:pt x="361234" y="816892"/>
                    <a:pt x="361234" y="816892"/>
                    <a:pt x="361234" y="816857"/>
                  </a:cubicBezTo>
                  <a:lnTo>
                    <a:pt x="361234" y="814012"/>
                  </a:lnTo>
                  <a:cubicBezTo>
                    <a:pt x="361234" y="806194"/>
                    <a:pt x="367543" y="799886"/>
                    <a:pt x="375360" y="799886"/>
                  </a:cubicBezTo>
                  <a:cubicBezTo>
                    <a:pt x="383177" y="799886"/>
                    <a:pt x="389486" y="806194"/>
                    <a:pt x="389486" y="814012"/>
                  </a:cubicBezTo>
                  <a:lnTo>
                    <a:pt x="389486" y="816857"/>
                  </a:lnTo>
                  <a:cubicBezTo>
                    <a:pt x="389486" y="824606"/>
                    <a:pt x="383177" y="830914"/>
                    <a:pt x="375429" y="830914"/>
                  </a:cubicBezTo>
                  <a:cubicBezTo>
                    <a:pt x="375394" y="830914"/>
                    <a:pt x="375394" y="830914"/>
                    <a:pt x="375360" y="830914"/>
                  </a:cubicBezTo>
                  <a:close/>
                  <a:moveTo>
                    <a:pt x="375360" y="630960"/>
                  </a:moveTo>
                  <a:cubicBezTo>
                    <a:pt x="367577" y="630960"/>
                    <a:pt x="361234" y="624686"/>
                    <a:pt x="361234" y="616903"/>
                  </a:cubicBezTo>
                  <a:cubicBezTo>
                    <a:pt x="361234" y="616869"/>
                    <a:pt x="361234" y="616869"/>
                    <a:pt x="361234" y="616869"/>
                  </a:cubicBezTo>
                  <a:lnTo>
                    <a:pt x="361234" y="614057"/>
                  </a:lnTo>
                  <a:cubicBezTo>
                    <a:pt x="361234" y="606240"/>
                    <a:pt x="367543" y="599931"/>
                    <a:pt x="375360" y="599931"/>
                  </a:cubicBezTo>
                  <a:cubicBezTo>
                    <a:pt x="383177" y="599931"/>
                    <a:pt x="389486" y="606240"/>
                    <a:pt x="389486" y="614057"/>
                  </a:cubicBezTo>
                  <a:lnTo>
                    <a:pt x="389486" y="616869"/>
                  </a:lnTo>
                  <a:cubicBezTo>
                    <a:pt x="389486" y="624652"/>
                    <a:pt x="383177" y="630960"/>
                    <a:pt x="375394" y="630960"/>
                  </a:cubicBezTo>
                  <a:cubicBezTo>
                    <a:pt x="375360" y="630960"/>
                    <a:pt x="375360" y="630960"/>
                    <a:pt x="375360" y="630960"/>
                  </a:cubicBezTo>
                  <a:close/>
                  <a:moveTo>
                    <a:pt x="375360" y="430971"/>
                  </a:moveTo>
                  <a:cubicBezTo>
                    <a:pt x="367577" y="430971"/>
                    <a:pt x="361234" y="424697"/>
                    <a:pt x="361234" y="416914"/>
                  </a:cubicBezTo>
                  <a:cubicBezTo>
                    <a:pt x="361234" y="416880"/>
                    <a:pt x="361234" y="416880"/>
                    <a:pt x="361234" y="416880"/>
                  </a:cubicBezTo>
                  <a:cubicBezTo>
                    <a:pt x="361234" y="409097"/>
                    <a:pt x="367543" y="401383"/>
                    <a:pt x="375360" y="401383"/>
                  </a:cubicBezTo>
                  <a:cubicBezTo>
                    <a:pt x="383177" y="401383"/>
                    <a:pt x="389486" y="406286"/>
                    <a:pt x="389486" y="414069"/>
                  </a:cubicBezTo>
                  <a:lnTo>
                    <a:pt x="389486" y="416880"/>
                  </a:lnTo>
                  <a:cubicBezTo>
                    <a:pt x="389486" y="424663"/>
                    <a:pt x="383177" y="430971"/>
                    <a:pt x="375394" y="430971"/>
                  </a:cubicBezTo>
                  <a:cubicBezTo>
                    <a:pt x="375360" y="430971"/>
                    <a:pt x="375360" y="430971"/>
                    <a:pt x="375360" y="430971"/>
                  </a:cubicBezTo>
                  <a:close/>
                  <a:moveTo>
                    <a:pt x="375360" y="230983"/>
                  </a:moveTo>
                  <a:cubicBezTo>
                    <a:pt x="367611" y="231017"/>
                    <a:pt x="361269" y="224743"/>
                    <a:pt x="361234" y="216994"/>
                  </a:cubicBezTo>
                  <a:cubicBezTo>
                    <a:pt x="361234" y="216960"/>
                    <a:pt x="361234" y="216960"/>
                    <a:pt x="361234" y="216926"/>
                  </a:cubicBezTo>
                  <a:lnTo>
                    <a:pt x="361234" y="214080"/>
                  </a:lnTo>
                  <a:cubicBezTo>
                    <a:pt x="361234" y="206263"/>
                    <a:pt x="367543" y="199955"/>
                    <a:pt x="375360" y="199955"/>
                  </a:cubicBezTo>
                  <a:cubicBezTo>
                    <a:pt x="383177" y="199955"/>
                    <a:pt x="389486" y="206263"/>
                    <a:pt x="389486" y="214080"/>
                  </a:cubicBezTo>
                  <a:lnTo>
                    <a:pt x="389486" y="216926"/>
                  </a:lnTo>
                  <a:cubicBezTo>
                    <a:pt x="389486" y="224674"/>
                    <a:pt x="383177" y="230983"/>
                    <a:pt x="375429" y="230983"/>
                  </a:cubicBezTo>
                  <a:cubicBezTo>
                    <a:pt x="375394" y="230983"/>
                    <a:pt x="375394" y="230983"/>
                    <a:pt x="375360" y="230983"/>
                  </a:cubicBezTo>
                  <a:close/>
                  <a:moveTo>
                    <a:pt x="375360" y="31029"/>
                  </a:moveTo>
                  <a:cubicBezTo>
                    <a:pt x="367577" y="31029"/>
                    <a:pt x="361234" y="24754"/>
                    <a:pt x="361234" y="16971"/>
                  </a:cubicBezTo>
                  <a:cubicBezTo>
                    <a:pt x="361234" y="16937"/>
                    <a:pt x="361234" y="16937"/>
                    <a:pt x="361234" y="16937"/>
                  </a:cubicBezTo>
                  <a:lnTo>
                    <a:pt x="361234" y="14126"/>
                  </a:lnTo>
                  <a:cubicBezTo>
                    <a:pt x="361234" y="6308"/>
                    <a:pt x="367543" y="0"/>
                    <a:pt x="375360" y="0"/>
                  </a:cubicBezTo>
                  <a:cubicBezTo>
                    <a:pt x="383177" y="0"/>
                    <a:pt x="389486" y="6308"/>
                    <a:pt x="389486" y="14126"/>
                  </a:cubicBezTo>
                  <a:lnTo>
                    <a:pt x="389486" y="16937"/>
                  </a:lnTo>
                  <a:cubicBezTo>
                    <a:pt x="389486" y="24720"/>
                    <a:pt x="383177" y="31029"/>
                    <a:pt x="375394" y="31029"/>
                  </a:cubicBezTo>
                  <a:cubicBezTo>
                    <a:pt x="375360" y="31029"/>
                    <a:pt x="375360" y="31029"/>
                    <a:pt x="375360" y="31029"/>
                  </a:cubicBezTo>
                  <a:close/>
                  <a:moveTo>
                    <a:pt x="194743" y="1230892"/>
                  </a:moveTo>
                  <a:cubicBezTo>
                    <a:pt x="186960" y="1230892"/>
                    <a:pt x="180617" y="1224617"/>
                    <a:pt x="180617" y="1216834"/>
                  </a:cubicBezTo>
                  <a:cubicBezTo>
                    <a:pt x="180617" y="1216800"/>
                    <a:pt x="180617" y="1216800"/>
                    <a:pt x="180617" y="1216800"/>
                  </a:cubicBezTo>
                  <a:lnTo>
                    <a:pt x="180617" y="1213989"/>
                  </a:lnTo>
                  <a:cubicBezTo>
                    <a:pt x="180617" y="1206172"/>
                    <a:pt x="186926" y="1199863"/>
                    <a:pt x="194743" y="1199863"/>
                  </a:cubicBezTo>
                  <a:cubicBezTo>
                    <a:pt x="202560" y="1199863"/>
                    <a:pt x="208869" y="1206172"/>
                    <a:pt x="208869" y="1213989"/>
                  </a:cubicBezTo>
                  <a:lnTo>
                    <a:pt x="208869" y="1216800"/>
                  </a:lnTo>
                  <a:cubicBezTo>
                    <a:pt x="208869" y="1224583"/>
                    <a:pt x="202526" y="1230892"/>
                    <a:pt x="194743" y="1230892"/>
                  </a:cubicBezTo>
                  <a:close/>
                  <a:moveTo>
                    <a:pt x="194743" y="1030903"/>
                  </a:moveTo>
                  <a:cubicBezTo>
                    <a:pt x="186960" y="1030937"/>
                    <a:pt x="180651" y="1024663"/>
                    <a:pt x="180617" y="1016880"/>
                  </a:cubicBezTo>
                  <a:cubicBezTo>
                    <a:pt x="180617" y="1016846"/>
                    <a:pt x="180617" y="1016846"/>
                    <a:pt x="180617" y="1016812"/>
                  </a:cubicBezTo>
                  <a:lnTo>
                    <a:pt x="180617" y="1014000"/>
                  </a:lnTo>
                  <a:cubicBezTo>
                    <a:pt x="180617" y="1006183"/>
                    <a:pt x="186926" y="999874"/>
                    <a:pt x="194743" y="999874"/>
                  </a:cubicBezTo>
                  <a:cubicBezTo>
                    <a:pt x="202560" y="999874"/>
                    <a:pt x="208869" y="1006183"/>
                    <a:pt x="208869" y="1014000"/>
                  </a:cubicBezTo>
                  <a:lnTo>
                    <a:pt x="208869" y="1016812"/>
                  </a:lnTo>
                  <a:cubicBezTo>
                    <a:pt x="208869" y="1024594"/>
                    <a:pt x="202560" y="1030903"/>
                    <a:pt x="194777" y="1030903"/>
                  </a:cubicBezTo>
                  <a:cubicBezTo>
                    <a:pt x="194743" y="1030903"/>
                    <a:pt x="194743" y="1030903"/>
                    <a:pt x="194743" y="1030903"/>
                  </a:cubicBezTo>
                  <a:close/>
                  <a:moveTo>
                    <a:pt x="194743" y="830914"/>
                  </a:moveTo>
                  <a:cubicBezTo>
                    <a:pt x="186994" y="830949"/>
                    <a:pt x="180651" y="824674"/>
                    <a:pt x="180617" y="816926"/>
                  </a:cubicBezTo>
                  <a:cubicBezTo>
                    <a:pt x="180617" y="816892"/>
                    <a:pt x="180617" y="816892"/>
                    <a:pt x="180617" y="816857"/>
                  </a:cubicBezTo>
                  <a:lnTo>
                    <a:pt x="180617" y="814012"/>
                  </a:lnTo>
                  <a:cubicBezTo>
                    <a:pt x="180617" y="806194"/>
                    <a:pt x="186926" y="799886"/>
                    <a:pt x="194743" y="799886"/>
                  </a:cubicBezTo>
                  <a:cubicBezTo>
                    <a:pt x="202560" y="799886"/>
                    <a:pt x="208869" y="806194"/>
                    <a:pt x="208869" y="814012"/>
                  </a:cubicBezTo>
                  <a:lnTo>
                    <a:pt x="208869" y="816857"/>
                  </a:lnTo>
                  <a:cubicBezTo>
                    <a:pt x="208834" y="824640"/>
                    <a:pt x="202526" y="830949"/>
                    <a:pt x="194743" y="830914"/>
                  </a:cubicBezTo>
                  <a:close/>
                  <a:moveTo>
                    <a:pt x="194743" y="630960"/>
                  </a:moveTo>
                  <a:cubicBezTo>
                    <a:pt x="186960" y="630960"/>
                    <a:pt x="180617" y="624686"/>
                    <a:pt x="180617" y="616903"/>
                  </a:cubicBezTo>
                  <a:cubicBezTo>
                    <a:pt x="180617" y="616869"/>
                    <a:pt x="180617" y="616869"/>
                    <a:pt x="180617" y="616869"/>
                  </a:cubicBezTo>
                  <a:lnTo>
                    <a:pt x="180617" y="614057"/>
                  </a:lnTo>
                  <a:cubicBezTo>
                    <a:pt x="180617" y="606240"/>
                    <a:pt x="186926" y="599931"/>
                    <a:pt x="194743" y="599931"/>
                  </a:cubicBezTo>
                  <a:cubicBezTo>
                    <a:pt x="202560" y="599931"/>
                    <a:pt x="208869" y="606240"/>
                    <a:pt x="208869" y="614057"/>
                  </a:cubicBezTo>
                  <a:lnTo>
                    <a:pt x="208869" y="616869"/>
                  </a:lnTo>
                  <a:cubicBezTo>
                    <a:pt x="208869" y="624652"/>
                    <a:pt x="202526" y="630960"/>
                    <a:pt x="194743" y="630960"/>
                  </a:cubicBezTo>
                  <a:close/>
                  <a:moveTo>
                    <a:pt x="194743" y="430971"/>
                  </a:moveTo>
                  <a:cubicBezTo>
                    <a:pt x="186960" y="430971"/>
                    <a:pt x="180617" y="424697"/>
                    <a:pt x="180617" y="416914"/>
                  </a:cubicBezTo>
                  <a:cubicBezTo>
                    <a:pt x="180617" y="416880"/>
                    <a:pt x="180617" y="416880"/>
                    <a:pt x="180617" y="416880"/>
                  </a:cubicBezTo>
                  <a:cubicBezTo>
                    <a:pt x="180617" y="409097"/>
                    <a:pt x="186926" y="401383"/>
                    <a:pt x="194743" y="401383"/>
                  </a:cubicBezTo>
                  <a:cubicBezTo>
                    <a:pt x="202560" y="401383"/>
                    <a:pt x="208869" y="406286"/>
                    <a:pt x="208869" y="414069"/>
                  </a:cubicBezTo>
                  <a:lnTo>
                    <a:pt x="208869" y="416880"/>
                  </a:lnTo>
                  <a:cubicBezTo>
                    <a:pt x="208869" y="424663"/>
                    <a:pt x="202526" y="430971"/>
                    <a:pt x="194743" y="430971"/>
                  </a:cubicBezTo>
                  <a:close/>
                  <a:moveTo>
                    <a:pt x="194743" y="230983"/>
                  </a:moveTo>
                  <a:cubicBezTo>
                    <a:pt x="186994" y="231017"/>
                    <a:pt x="180651" y="224743"/>
                    <a:pt x="180617" y="216994"/>
                  </a:cubicBezTo>
                  <a:cubicBezTo>
                    <a:pt x="180617" y="216960"/>
                    <a:pt x="180617" y="216960"/>
                    <a:pt x="180617" y="216926"/>
                  </a:cubicBezTo>
                  <a:lnTo>
                    <a:pt x="180617" y="214080"/>
                  </a:lnTo>
                  <a:cubicBezTo>
                    <a:pt x="180617" y="206263"/>
                    <a:pt x="186926" y="199955"/>
                    <a:pt x="194743" y="199955"/>
                  </a:cubicBezTo>
                  <a:cubicBezTo>
                    <a:pt x="202560" y="199955"/>
                    <a:pt x="208869" y="206263"/>
                    <a:pt x="208869" y="214080"/>
                  </a:cubicBezTo>
                  <a:lnTo>
                    <a:pt x="208869" y="216926"/>
                  </a:lnTo>
                  <a:cubicBezTo>
                    <a:pt x="208834" y="224709"/>
                    <a:pt x="202526" y="231017"/>
                    <a:pt x="194743" y="230983"/>
                  </a:cubicBezTo>
                  <a:close/>
                  <a:moveTo>
                    <a:pt x="194743" y="31029"/>
                  </a:moveTo>
                  <a:cubicBezTo>
                    <a:pt x="186960" y="31029"/>
                    <a:pt x="180617" y="24754"/>
                    <a:pt x="180617" y="16971"/>
                  </a:cubicBezTo>
                  <a:cubicBezTo>
                    <a:pt x="180617" y="16937"/>
                    <a:pt x="180617" y="16937"/>
                    <a:pt x="180617" y="16937"/>
                  </a:cubicBezTo>
                  <a:lnTo>
                    <a:pt x="180617" y="14126"/>
                  </a:lnTo>
                  <a:cubicBezTo>
                    <a:pt x="180617" y="6308"/>
                    <a:pt x="186926" y="0"/>
                    <a:pt x="194743" y="0"/>
                  </a:cubicBezTo>
                  <a:cubicBezTo>
                    <a:pt x="202560" y="0"/>
                    <a:pt x="208869" y="6308"/>
                    <a:pt x="208869" y="14126"/>
                  </a:cubicBezTo>
                  <a:lnTo>
                    <a:pt x="208869" y="16937"/>
                  </a:lnTo>
                  <a:cubicBezTo>
                    <a:pt x="208869" y="24720"/>
                    <a:pt x="202526" y="31029"/>
                    <a:pt x="194743" y="31029"/>
                  </a:cubicBezTo>
                  <a:close/>
                  <a:moveTo>
                    <a:pt x="14126" y="1230892"/>
                  </a:moveTo>
                  <a:cubicBezTo>
                    <a:pt x="6343" y="1230892"/>
                    <a:pt x="0" y="1224617"/>
                    <a:pt x="0" y="1216834"/>
                  </a:cubicBezTo>
                  <a:cubicBezTo>
                    <a:pt x="0" y="1216800"/>
                    <a:pt x="0" y="1216800"/>
                    <a:pt x="0" y="1216800"/>
                  </a:cubicBezTo>
                  <a:lnTo>
                    <a:pt x="0" y="1213989"/>
                  </a:lnTo>
                  <a:cubicBezTo>
                    <a:pt x="0" y="1206172"/>
                    <a:pt x="6308" y="1199863"/>
                    <a:pt x="14126" y="1199863"/>
                  </a:cubicBezTo>
                  <a:cubicBezTo>
                    <a:pt x="21943" y="1199863"/>
                    <a:pt x="28251" y="1206172"/>
                    <a:pt x="28251" y="1213989"/>
                  </a:cubicBezTo>
                  <a:lnTo>
                    <a:pt x="28251" y="1216800"/>
                  </a:lnTo>
                  <a:cubicBezTo>
                    <a:pt x="28251" y="1224583"/>
                    <a:pt x="21909" y="1230892"/>
                    <a:pt x="14126" y="1230892"/>
                  </a:cubicBezTo>
                  <a:close/>
                  <a:moveTo>
                    <a:pt x="14126" y="1030903"/>
                  </a:moveTo>
                  <a:cubicBezTo>
                    <a:pt x="6343" y="1030937"/>
                    <a:pt x="34" y="1024663"/>
                    <a:pt x="0" y="1016880"/>
                  </a:cubicBezTo>
                  <a:cubicBezTo>
                    <a:pt x="0" y="1016846"/>
                    <a:pt x="0" y="1016846"/>
                    <a:pt x="0" y="1016812"/>
                  </a:cubicBezTo>
                  <a:lnTo>
                    <a:pt x="0" y="1014000"/>
                  </a:lnTo>
                  <a:cubicBezTo>
                    <a:pt x="0" y="1006183"/>
                    <a:pt x="6308" y="999874"/>
                    <a:pt x="14126" y="999874"/>
                  </a:cubicBezTo>
                  <a:cubicBezTo>
                    <a:pt x="21943" y="999874"/>
                    <a:pt x="28251" y="1006183"/>
                    <a:pt x="28251" y="1014000"/>
                  </a:cubicBezTo>
                  <a:lnTo>
                    <a:pt x="28251" y="1016812"/>
                  </a:lnTo>
                  <a:cubicBezTo>
                    <a:pt x="28251" y="1024594"/>
                    <a:pt x="21943" y="1030903"/>
                    <a:pt x="14160" y="1030903"/>
                  </a:cubicBezTo>
                  <a:cubicBezTo>
                    <a:pt x="14126" y="1030903"/>
                    <a:pt x="14126" y="1030903"/>
                    <a:pt x="14126" y="1030903"/>
                  </a:cubicBezTo>
                  <a:close/>
                  <a:moveTo>
                    <a:pt x="14126" y="830914"/>
                  </a:moveTo>
                  <a:cubicBezTo>
                    <a:pt x="6377" y="830949"/>
                    <a:pt x="34" y="824674"/>
                    <a:pt x="0" y="816926"/>
                  </a:cubicBezTo>
                  <a:cubicBezTo>
                    <a:pt x="0" y="816892"/>
                    <a:pt x="0" y="816892"/>
                    <a:pt x="0" y="816857"/>
                  </a:cubicBezTo>
                  <a:lnTo>
                    <a:pt x="0" y="814012"/>
                  </a:lnTo>
                  <a:cubicBezTo>
                    <a:pt x="0" y="806194"/>
                    <a:pt x="6308" y="799886"/>
                    <a:pt x="14126" y="799886"/>
                  </a:cubicBezTo>
                  <a:cubicBezTo>
                    <a:pt x="21943" y="799886"/>
                    <a:pt x="28251" y="806194"/>
                    <a:pt x="28251" y="814012"/>
                  </a:cubicBezTo>
                  <a:lnTo>
                    <a:pt x="28251" y="816857"/>
                  </a:lnTo>
                  <a:cubicBezTo>
                    <a:pt x="28217" y="824640"/>
                    <a:pt x="21909" y="830949"/>
                    <a:pt x="14126" y="830914"/>
                  </a:cubicBezTo>
                  <a:close/>
                  <a:moveTo>
                    <a:pt x="14126" y="630960"/>
                  </a:moveTo>
                  <a:cubicBezTo>
                    <a:pt x="6343" y="630960"/>
                    <a:pt x="0" y="624686"/>
                    <a:pt x="0" y="616903"/>
                  </a:cubicBezTo>
                  <a:cubicBezTo>
                    <a:pt x="0" y="616869"/>
                    <a:pt x="0" y="616869"/>
                    <a:pt x="0" y="616869"/>
                  </a:cubicBezTo>
                  <a:lnTo>
                    <a:pt x="0" y="614057"/>
                  </a:lnTo>
                  <a:cubicBezTo>
                    <a:pt x="0" y="606240"/>
                    <a:pt x="6308" y="599931"/>
                    <a:pt x="14126" y="599931"/>
                  </a:cubicBezTo>
                  <a:cubicBezTo>
                    <a:pt x="21943" y="599931"/>
                    <a:pt x="28251" y="606240"/>
                    <a:pt x="28251" y="614057"/>
                  </a:cubicBezTo>
                  <a:lnTo>
                    <a:pt x="28251" y="616869"/>
                  </a:lnTo>
                  <a:cubicBezTo>
                    <a:pt x="28251" y="624652"/>
                    <a:pt x="21909" y="630960"/>
                    <a:pt x="14126" y="630960"/>
                  </a:cubicBezTo>
                  <a:close/>
                  <a:moveTo>
                    <a:pt x="14126" y="430971"/>
                  </a:moveTo>
                  <a:cubicBezTo>
                    <a:pt x="6343" y="430971"/>
                    <a:pt x="0" y="424697"/>
                    <a:pt x="0" y="416914"/>
                  </a:cubicBezTo>
                  <a:cubicBezTo>
                    <a:pt x="0" y="416880"/>
                    <a:pt x="0" y="416880"/>
                    <a:pt x="0" y="416880"/>
                  </a:cubicBezTo>
                  <a:cubicBezTo>
                    <a:pt x="0" y="409097"/>
                    <a:pt x="6308" y="401383"/>
                    <a:pt x="14126" y="401383"/>
                  </a:cubicBezTo>
                  <a:cubicBezTo>
                    <a:pt x="21943" y="401383"/>
                    <a:pt x="28251" y="406286"/>
                    <a:pt x="28251" y="414069"/>
                  </a:cubicBezTo>
                  <a:lnTo>
                    <a:pt x="28251" y="416880"/>
                  </a:lnTo>
                  <a:cubicBezTo>
                    <a:pt x="28251" y="424663"/>
                    <a:pt x="21909" y="430971"/>
                    <a:pt x="14126" y="430971"/>
                  </a:cubicBezTo>
                  <a:close/>
                  <a:moveTo>
                    <a:pt x="14126" y="230983"/>
                  </a:moveTo>
                  <a:cubicBezTo>
                    <a:pt x="6377" y="231017"/>
                    <a:pt x="34" y="224743"/>
                    <a:pt x="0" y="216994"/>
                  </a:cubicBezTo>
                  <a:cubicBezTo>
                    <a:pt x="0" y="216960"/>
                    <a:pt x="0" y="216960"/>
                    <a:pt x="0" y="216926"/>
                  </a:cubicBezTo>
                  <a:lnTo>
                    <a:pt x="0" y="214080"/>
                  </a:lnTo>
                  <a:cubicBezTo>
                    <a:pt x="0" y="206263"/>
                    <a:pt x="6308" y="199955"/>
                    <a:pt x="14126" y="199955"/>
                  </a:cubicBezTo>
                  <a:cubicBezTo>
                    <a:pt x="21943" y="199955"/>
                    <a:pt x="28251" y="206263"/>
                    <a:pt x="28251" y="214080"/>
                  </a:cubicBezTo>
                  <a:lnTo>
                    <a:pt x="28251" y="216926"/>
                  </a:lnTo>
                  <a:cubicBezTo>
                    <a:pt x="28217" y="224709"/>
                    <a:pt x="21909" y="231017"/>
                    <a:pt x="14126" y="230983"/>
                  </a:cubicBezTo>
                  <a:close/>
                  <a:moveTo>
                    <a:pt x="14126" y="31029"/>
                  </a:moveTo>
                  <a:cubicBezTo>
                    <a:pt x="6343" y="31029"/>
                    <a:pt x="0" y="24754"/>
                    <a:pt x="0" y="16971"/>
                  </a:cubicBezTo>
                  <a:cubicBezTo>
                    <a:pt x="0" y="16937"/>
                    <a:pt x="0" y="16937"/>
                    <a:pt x="0" y="16937"/>
                  </a:cubicBezTo>
                  <a:lnTo>
                    <a:pt x="0" y="14126"/>
                  </a:lnTo>
                  <a:cubicBezTo>
                    <a:pt x="0" y="6308"/>
                    <a:pt x="6308" y="0"/>
                    <a:pt x="14126" y="0"/>
                  </a:cubicBezTo>
                  <a:cubicBezTo>
                    <a:pt x="21943" y="0"/>
                    <a:pt x="28251" y="6308"/>
                    <a:pt x="28251" y="14126"/>
                  </a:cubicBezTo>
                  <a:lnTo>
                    <a:pt x="28251" y="16937"/>
                  </a:lnTo>
                  <a:cubicBezTo>
                    <a:pt x="28251" y="24720"/>
                    <a:pt x="21909" y="31029"/>
                    <a:pt x="14126" y="31029"/>
                  </a:cubicBezTo>
                  <a:close/>
                  <a:moveTo>
                    <a:pt x="555977" y="1230892"/>
                  </a:moveTo>
                  <a:cubicBezTo>
                    <a:pt x="548194" y="1230892"/>
                    <a:pt x="541852" y="1224617"/>
                    <a:pt x="541852" y="1216834"/>
                  </a:cubicBezTo>
                  <a:cubicBezTo>
                    <a:pt x="541852" y="1216800"/>
                    <a:pt x="541852" y="1216800"/>
                    <a:pt x="541852" y="1216800"/>
                  </a:cubicBezTo>
                  <a:lnTo>
                    <a:pt x="541852" y="1213989"/>
                  </a:lnTo>
                  <a:cubicBezTo>
                    <a:pt x="541852" y="1206172"/>
                    <a:pt x="548160" y="1199863"/>
                    <a:pt x="555977" y="1199863"/>
                  </a:cubicBezTo>
                  <a:cubicBezTo>
                    <a:pt x="563794" y="1199863"/>
                    <a:pt x="570103" y="1206172"/>
                    <a:pt x="570103" y="1213989"/>
                  </a:cubicBezTo>
                  <a:lnTo>
                    <a:pt x="570103" y="1216800"/>
                  </a:lnTo>
                  <a:cubicBezTo>
                    <a:pt x="570103" y="1224583"/>
                    <a:pt x="563794" y="1230892"/>
                    <a:pt x="556012" y="1230892"/>
                  </a:cubicBezTo>
                  <a:cubicBezTo>
                    <a:pt x="555977" y="1230892"/>
                    <a:pt x="555977" y="1230892"/>
                    <a:pt x="555977" y="1230892"/>
                  </a:cubicBezTo>
                  <a:close/>
                  <a:moveTo>
                    <a:pt x="555977" y="1030903"/>
                  </a:moveTo>
                  <a:cubicBezTo>
                    <a:pt x="548194" y="1030937"/>
                    <a:pt x="541886" y="1024663"/>
                    <a:pt x="541852" y="1016880"/>
                  </a:cubicBezTo>
                  <a:cubicBezTo>
                    <a:pt x="541852" y="1016846"/>
                    <a:pt x="541852" y="1016846"/>
                    <a:pt x="541852" y="1016812"/>
                  </a:cubicBezTo>
                  <a:lnTo>
                    <a:pt x="541852" y="1014000"/>
                  </a:lnTo>
                  <a:cubicBezTo>
                    <a:pt x="541852" y="1006183"/>
                    <a:pt x="548160" y="999874"/>
                    <a:pt x="555977" y="999874"/>
                  </a:cubicBezTo>
                  <a:cubicBezTo>
                    <a:pt x="563794" y="999874"/>
                    <a:pt x="570103" y="1006183"/>
                    <a:pt x="570103" y="1014000"/>
                  </a:cubicBezTo>
                  <a:lnTo>
                    <a:pt x="570103" y="1016812"/>
                  </a:lnTo>
                  <a:cubicBezTo>
                    <a:pt x="570103" y="1024594"/>
                    <a:pt x="563828" y="1030903"/>
                    <a:pt x="556046" y="1030903"/>
                  </a:cubicBezTo>
                  <a:cubicBezTo>
                    <a:pt x="556012" y="1030903"/>
                    <a:pt x="556012" y="1030903"/>
                    <a:pt x="555977" y="1030903"/>
                  </a:cubicBezTo>
                  <a:close/>
                  <a:moveTo>
                    <a:pt x="555977" y="830914"/>
                  </a:moveTo>
                  <a:cubicBezTo>
                    <a:pt x="548229" y="830949"/>
                    <a:pt x="541886" y="824674"/>
                    <a:pt x="541852" y="816926"/>
                  </a:cubicBezTo>
                  <a:cubicBezTo>
                    <a:pt x="541852" y="816892"/>
                    <a:pt x="541852" y="816892"/>
                    <a:pt x="541852" y="816857"/>
                  </a:cubicBezTo>
                  <a:lnTo>
                    <a:pt x="541852" y="814012"/>
                  </a:lnTo>
                  <a:cubicBezTo>
                    <a:pt x="541852" y="806194"/>
                    <a:pt x="548160" y="799886"/>
                    <a:pt x="555977" y="799886"/>
                  </a:cubicBezTo>
                  <a:cubicBezTo>
                    <a:pt x="563794" y="799886"/>
                    <a:pt x="570103" y="806194"/>
                    <a:pt x="570103" y="814012"/>
                  </a:cubicBezTo>
                  <a:lnTo>
                    <a:pt x="570103" y="816857"/>
                  </a:lnTo>
                  <a:cubicBezTo>
                    <a:pt x="570103" y="824606"/>
                    <a:pt x="563794" y="830914"/>
                    <a:pt x="556046" y="830914"/>
                  </a:cubicBezTo>
                  <a:cubicBezTo>
                    <a:pt x="556012" y="830914"/>
                    <a:pt x="556012" y="830914"/>
                    <a:pt x="555977" y="830914"/>
                  </a:cubicBezTo>
                  <a:close/>
                  <a:moveTo>
                    <a:pt x="555977" y="630960"/>
                  </a:moveTo>
                  <a:cubicBezTo>
                    <a:pt x="548194" y="630960"/>
                    <a:pt x="541852" y="624686"/>
                    <a:pt x="541852" y="616903"/>
                  </a:cubicBezTo>
                  <a:cubicBezTo>
                    <a:pt x="541852" y="616869"/>
                    <a:pt x="541852" y="616869"/>
                    <a:pt x="541852" y="616869"/>
                  </a:cubicBezTo>
                  <a:lnTo>
                    <a:pt x="541852" y="614057"/>
                  </a:lnTo>
                  <a:cubicBezTo>
                    <a:pt x="541852" y="606240"/>
                    <a:pt x="548160" y="599931"/>
                    <a:pt x="555977" y="599931"/>
                  </a:cubicBezTo>
                  <a:cubicBezTo>
                    <a:pt x="563794" y="599931"/>
                    <a:pt x="570103" y="606240"/>
                    <a:pt x="570103" y="614057"/>
                  </a:cubicBezTo>
                  <a:lnTo>
                    <a:pt x="570103" y="616869"/>
                  </a:lnTo>
                  <a:cubicBezTo>
                    <a:pt x="570103" y="624652"/>
                    <a:pt x="563794" y="630960"/>
                    <a:pt x="556012" y="630960"/>
                  </a:cubicBezTo>
                  <a:cubicBezTo>
                    <a:pt x="555977" y="630960"/>
                    <a:pt x="555977" y="630960"/>
                    <a:pt x="555977" y="630960"/>
                  </a:cubicBezTo>
                  <a:close/>
                  <a:moveTo>
                    <a:pt x="555977" y="430971"/>
                  </a:moveTo>
                  <a:cubicBezTo>
                    <a:pt x="548194" y="430971"/>
                    <a:pt x="541852" y="424697"/>
                    <a:pt x="541852" y="416914"/>
                  </a:cubicBezTo>
                  <a:cubicBezTo>
                    <a:pt x="541852" y="416880"/>
                    <a:pt x="541852" y="416880"/>
                    <a:pt x="541852" y="416880"/>
                  </a:cubicBezTo>
                  <a:cubicBezTo>
                    <a:pt x="541852" y="409097"/>
                    <a:pt x="548160" y="401383"/>
                    <a:pt x="555977" y="401383"/>
                  </a:cubicBezTo>
                  <a:cubicBezTo>
                    <a:pt x="563794" y="401383"/>
                    <a:pt x="570103" y="406286"/>
                    <a:pt x="570103" y="414069"/>
                  </a:cubicBezTo>
                  <a:lnTo>
                    <a:pt x="570103" y="416880"/>
                  </a:lnTo>
                  <a:cubicBezTo>
                    <a:pt x="570103" y="424663"/>
                    <a:pt x="563794" y="430971"/>
                    <a:pt x="556012" y="430971"/>
                  </a:cubicBezTo>
                  <a:cubicBezTo>
                    <a:pt x="555977" y="430971"/>
                    <a:pt x="555977" y="430971"/>
                    <a:pt x="555977" y="430971"/>
                  </a:cubicBezTo>
                  <a:close/>
                  <a:moveTo>
                    <a:pt x="555977" y="230983"/>
                  </a:moveTo>
                  <a:cubicBezTo>
                    <a:pt x="548229" y="231017"/>
                    <a:pt x="541886" y="224743"/>
                    <a:pt x="541852" y="216994"/>
                  </a:cubicBezTo>
                  <a:cubicBezTo>
                    <a:pt x="541852" y="216960"/>
                    <a:pt x="541852" y="216960"/>
                    <a:pt x="541852" y="216926"/>
                  </a:cubicBezTo>
                  <a:lnTo>
                    <a:pt x="541852" y="214080"/>
                  </a:lnTo>
                  <a:cubicBezTo>
                    <a:pt x="541852" y="206263"/>
                    <a:pt x="548160" y="199955"/>
                    <a:pt x="555977" y="199955"/>
                  </a:cubicBezTo>
                  <a:cubicBezTo>
                    <a:pt x="563794" y="199955"/>
                    <a:pt x="570103" y="206263"/>
                    <a:pt x="570103" y="214080"/>
                  </a:cubicBezTo>
                  <a:lnTo>
                    <a:pt x="570103" y="216926"/>
                  </a:lnTo>
                  <a:cubicBezTo>
                    <a:pt x="570103" y="224674"/>
                    <a:pt x="563794" y="230983"/>
                    <a:pt x="556046" y="230983"/>
                  </a:cubicBezTo>
                  <a:cubicBezTo>
                    <a:pt x="556012" y="230983"/>
                    <a:pt x="556012" y="230983"/>
                    <a:pt x="555977" y="230983"/>
                  </a:cubicBezTo>
                  <a:close/>
                  <a:moveTo>
                    <a:pt x="555977" y="31029"/>
                  </a:moveTo>
                  <a:cubicBezTo>
                    <a:pt x="548194" y="31029"/>
                    <a:pt x="541852" y="24754"/>
                    <a:pt x="541852" y="16971"/>
                  </a:cubicBezTo>
                  <a:cubicBezTo>
                    <a:pt x="541852" y="16937"/>
                    <a:pt x="541852" y="16937"/>
                    <a:pt x="541852" y="16937"/>
                  </a:cubicBezTo>
                  <a:lnTo>
                    <a:pt x="541852" y="14126"/>
                  </a:lnTo>
                  <a:cubicBezTo>
                    <a:pt x="541852" y="6308"/>
                    <a:pt x="548160" y="0"/>
                    <a:pt x="555977" y="0"/>
                  </a:cubicBezTo>
                  <a:cubicBezTo>
                    <a:pt x="563794" y="0"/>
                    <a:pt x="570103" y="6308"/>
                    <a:pt x="570103" y="14126"/>
                  </a:cubicBezTo>
                  <a:lnTo>
                    <a:pt x="570103" y="16937"/>
                  </a:lnTo>
                  <a:cubicBezTo>
                    <a:pt x="570103" y="24720"/>
                    <a:pt x="563794" y="31029"/>
                    <a:pt x="556012" y="31029"/>
                  </a:cubicBezTo>
                  <a:cubicBezTo>
                    <a:pt x="555977" y="31029"/>
                    <a:pt x="555977" y="31029"/>
                    <a:pt x="555977" y="31029"/>
                  </a:cubicBezTo>
                  <a:close/>
                  <a:moveTo>
                    <a:pt x="736594" y="1230892"/>
                  </a:moveTo>
                  <a:cubicBezTo>
                    <a:pt x="728811" y="1230892"/>
                    <a:pt x="722469" y="1224617"/>
                    <a:pt x="722469" y="1216834"/>
                  </a:cubicBezTo>
                  <a:cubicBezTo>
                    <a:pt x="722469" y="1216800"/>
                    <a:pt x="722469" y="1216800"/>
                    <a:pt x="722469" y="1216800"/>
                  </a:cubicBezTo>
                  <a:lnTo>
                    <a:pt x="722469" y="1213989"/>
                  </a:lnTo>
                  <a:cubicBezTo>
                    <a:pt x="722469" y="1206172"/>
                    <a:pt x="728777" y="1199863"/>
                    <a:pt x="736594" y="1199863"/>
                  </a:cubicBezTo>
                  <a:cubicBezTo>
                    <a:pt x="744411" y="1199863"/>
                    <a:pt x="750720" y="1206172"/>
                    <a:pt x="750720" y="1213989"/>
                  </a:cubicBezTo>
                  <a:lnTo>
                    <a:pt x="750720" y="1216800"/>
                  </a:lnTo>
                  <a:cubicBezTo>
                    <a:pt x="750720" y="1224583"/>
                    <a:pt x="744411" y="1230892"/>
                    <a:pt x="736629" y="1230892"/>
                  </a:cubicBezTo>
                  <a:cubicBezTo>
                    <a:pt x="736594" y="1230892"/>
                    <a:pt x="736594" y="1230892"/>
                    <a:pt x="736594" y="1230892"/>
                  </a:cubicBezTo>
                  <a:close/>
                  <a:moveTo>
                    <a:pt x="736594" y="1030903"/>
                  </a:moveTo>
                  <a:cubicBezTo>
                    <a:pt x="728811" y="1030937"/>
                    <a:pt x="722503" y="1024663"/>
                    <a:pt x="722469" y="1016880"/>
                  </a:cubicBezTo>
                  <a:cubicBezTo>
                    <a:pt x="722469" y="1016846"/>
                    <a:pt x="722469" y="1016846"/>
                    <a:pt x="722469" y="1016812"/>
                  </a:cubicBezTo>
                  <a:lnTo>
                    <a:pt x="722469" y="1014000"/>
                  </a:lnTo>
                  <a:cubicBezTo>
                    <a:pt x="722469" y="1006183"/>
                    <a:pt x="728777" y="999874"/>
                    <a:pt x="736594" y="999874"/>
                  </a:cubicBezTo>
                  <a:cubicBezTo>
                    <a:pt x="744411" y="999874"/>
                    <a:pt x="750720" y="1006183"/>
                    <a:pt x="750720" y="1014000"/>
                  </a:cubicBezTo>
                  <a:lnTo>
                    <a:pt x="750720" y="1016812"/>
                  </a:lnTo>
                  <a:cubicBezTo>
                    <a:pt x="750720" y="1024594"/>
                    <a:pt x="744446" y="1030903"/>
                    <a:pt x="736663" y="1030903"/>
                  </a:cubicBezTo>
                  <a:cubicBezTo>
                    <a:pt x="736629" y="1030903"/>
                    <a:pt x="736629" y="1030903"/>
                    <a:pt x="736594" y="1030903"/>
                  </a:cubicBezTo>
                  <a:close/>
                  <a:moveTo>
                    <a:pt x="736594" y="830914"/>
                  </a:moveTo>
                  <a:cubicBezTo>
                    <a:pt x="728846" y="830949"/>
                    <a:pt x="722503" y="824674"/>
                    <a:pt x="722469" y="816926"/>
                  </a:cubicBezTo>
                  <a:cubicBezTo>
                    <a:pt x="722469" y="816892"/>
                    <a:pt x="722469" y="816892"/>
                    <a:pt x="722469" y="816857"/>
                  </a:cubicBezTo>
                  <a:lnTo>
                    <a:pt x="722469" y="814012"/>
                  </a:lnTo>
                  <a:cubicBezTo>
                    <a:pt x="722469" y="806194"/>
                    <a:pt x="728777" y="799886"/>
                    <a:pt x="736594" y="799886"/>
                  </a:cubicBezTo>
                  <a:cubicBezTo>
                    <a:pt x="744411" y="799886"/>
                    <a:pt x="750720" y="806194"/>
                    <a:pt x="750720" y="814012"/>
                  </a:cubicBezTo>
                  <a:lnTo>
                    <a:pt x="750720" y="816857"/>
                  </a:lnTo>
                  <a:cubicBezTo>
                    <a:pt x="750720" y="824606"/>
                    <a:pt x="744411" y="830914"/>
                    <a:pt x="736663" y="830914"/>
                  </a:cubicBezTo>
                  <a:cubicBezTo>
                    <a:pt x="736629" y="830914"/>
                    <a:pt x="736629" y="830914"/>
                    <a:pt x="736594" y="830914"/>
                  </a:cubicBezTo>
                  <a:close/>
                  <a:moveTo>
                    <a:pt x="736594" y="630960"/>
                  </a:moveTo>
                  <a:cubicBezTo>
                    <a:pt x="728811" y="630960"/>
                    <a:pt x="722469" y="624686"/>
                    <a:pt x="722469" y="616903"/>
                  </a:cubicBezTo>
                  <a:cubicBezTo>
                    <a:pt x="722469" y="616869"/>
                    <a:pt x="722469" y="616869"/>
                    <a:pt x="722469" y="616869"/>
                  </a:cubicBezTo>
                  <a:lnTo>
                    <a:pt x="722469" y="614057"/>
                  </a:lnTo>
                  <a:cubicBezTo>
                    <a:pt x="722469" y="606240"/>
                    <a:pt x="728777" y="599931"/>
                    <a:pt x="736594" y="599931"/>
                  </a:cubicBezTo>
                  <a:cubicBezTo>
                    <a:pt x="744411" y="599931"/>
                    <a:pt x="750720" y="606240"/>
                    <a:pt x="750720" y="614057"/>
                  </a:cubicBezTo>
                  <a:lnTo>
                    <a:pt x="750720" y="616869"/>
                  </a:lnTo>
                  <a:cubicBezTo>
                    <a:pt x="750720" y="624652"/>
                    <a:pt x="744411" y="630960"/>
                    <a:pt x="736629" y="630960"/>
                  </a:cubicBezTo>
                  <a:cubicBezTo>
                    <a:pt x="736594" y="630960"/>
                    <a:pt x="736594" y="630960"/>
                    <a:pt x="736594" y="630960"/>
                  </a:cubicBezTo>
                  <a:close/>
                  <a:moveTo>
                    <a:pt x="736594" y="430971"/>
                  </a:moveTo>
                  <a:cubicBezTo>
                    <a:pt x="728811" y="430971"/>
                    <a:pt x="722469" y="424697"/>
                    <a:pt x="722469" y="416914"/>
                  </a:cubicBezTo>
                  <a:cubicBezTo>
                    <a:pt x="722469" y="416880"/>
                    <a:pt x="722469" y="416880"/>
                    <a:pt x="722469" y="416880"/>
                  </a:cubicBezTo>
                  <a:cubicBezTo>
                    <a:pt x="722469" y="409097"/>
                    <a:pt x="728777" y="401383"/>
                    <a:pt x="736594" y="401383"/>
                  </a:cubicBezTo>
                  <a:cubicBezTo>
                    <a:pt x="744411" y="401383"/>
                    <a:pt x="750720" y="406286"/>
                    <a:pt x="750720" y="414069"/>
                  </a:cubicBezTo>
                  <a:lnTo>
                    <a:pt x="750720" y="416880"/>
                  </a:lnTo>
                  <a:cubicBezTo>
                    <a:pt x="750720" y="424663"/>
                    <a:pt x="744411" y="430971"/>
                    <a:pt x="736629" y="430971"/>
                  </a:cubicBezTo>
                  <a:cubicBezTo>
                    <a:pt x="736594" y="430971"/>
                    <a:pt x="736594" y="430971"/>
                    <a:pt x="736594" y="430971"/>
                  </a:cubicBezTo>
                  <a:close/>
                  <a:moveTo>
                    <a:pt x="736594" y="230983"/>
                  </a:moveTo>
                  <a:cubicBezTo>
                    <a:pt x="728846" y="231017"/>
                    <a:pt x="722503" y="224743"/>
                    <a:pt x="722469" y="216994"/>
                  </a:cubicBezTo>
                  <a:cubicBezTo>
                    <a:pt x="722469" y="216960"/>
                    <a:pt x="722469" y="216960"/>
                    <a:pt x="722469" y="216926"/>
                  </a:cubicBezTo>
                  <a:lnTo>
                    <a:pt x="722469" y="214080"/>
                  </a:lnTo>
                  <a:cubicBezTo>
                    <a:pt x="722469" y="206263"/>
                    <a:pt x="728777" y="199955"/>
                    <a:pt x="736594" y="199955"/>
                  </a:cubicBezTo>
                  <a:cubicBezTo>
                    <a:pt x="744411" y="199955"/>
                    <a:pt x="750720" y="206263"/>
                    <a:pt x="750720" y="214080"/>
                  </a:cubicBezTo>
                  <a:lnTo>
                    <a:pt x="750720" y="216926"/>
                  </a:lnTo>
                  <a:cubicBezTo>
                    <a:pt x="750720" y="224674"/>
                    <a:pt x="744411" y="230983"/>
                    <a:pt x="736663" y="230983"/>
                  </a:cubicBezTo>
                  <a:cubicBezTo>
                    <a:pt x="736629" y="230983"/>
                    <a:pt x="736629" y="230983"/>
                    <a:pt x="736594" y="230983"/>
                  </a:cubicBezTo>
                  <a:close/>
                  <a:moveTo>
                    <a:pt x="736594" y="31029"/>
                  </a:moveTo>
                  <a:cubicBezTo>
                    <a:pt x="728811" y="31029"/>
                    <a:pt x="722469" y="24754"/>
                    <a:pt x="722469" y="16971"/>
                  </a:cubicBezTo>
                  <a:cubicBezTo>
                    <a:pt x="722469" y="16937"/>
                    <a:pt x="722469" y="16937"/>
                    <a:pt x="722469" y="16937"/>
                  </a:cubicBezTo>
                  <a:lnTo>
                    <a:pt x="722469" y="14126"/>
                  </a:lnTo>
                  <a:cubicBezTo>
                    <a:pt x="722469" y="6308"/>
                    <a:pt x="728777" y="0"/>
                    <a:pt x="736594" y="0"/>
                  </a:cubicBezTo>
                  <a:cubicBezTo>
                    <a:pt x="744411" y="0"/>
                    <a:pt x="750720" y="6308"/>
                    <a:pt x="750720" y="14126"/>
                  </a:cubicBezTo>
                  <a:lnTo>
                    <a:pt x="750720" y="16937"/>
                  </a:lnTo>
                  <a:cubicBezTo>
                    <a:pt x="750720" y="24720"/>
                    <a:pt x="744411" y="31029"/>
                    <a:pt x="736629" y="31029"/>
                  </a:cubicBezTo>
                  <a:cubicBezTo>
                    <a:pt x="736594" y="31029"/>
                    <a:pt x="736594" y="31029"/>
                    <a:pt x="736594" y="31029"/>
                  </a:cubicBezTo>
                  <a:close/>
                  <a:moveTo>
                    <a:pt x="917212" y="1230892"/>
                  </a:moveTo>
                  <a:cubicBezTo>
                    <a:pt x="909429" y="1230892"/>
                    <a:pt x="903086" y="1224617"/>
                    <a:pt x="903086" y="1216834"/>
                  </a:cubicBezTo>
                  <a:cubicBezTo>
                    <a:pt x="903086" y="1216800"/>
                    <a:pt x="903086" y="1216800"/>
                    <a:pt x="903086" y="1216800"/>
                  </a:cubicBezTo>
                  <a:lnTo>
                    <a:pt x="903086" y="1213989"/>
                  </a:lnTo>
                  <a:cubicBezTo>
                    <a:pt x="903086" y="1206206"/>
                    <a:pt x="909394" y="1199863"/>
                    <a:pt x="917212" y="1199863"/>
                  </a:cubicBezTo>
                  <a:cubicBezTo>
                    <a:pt x="924994" y="1199863"/>
                    <a:pt x="931303" y="1206206"/>
                    <a:pt x="931303" y="1213989"/>
                  </a:cubicBezTo>
                  <a:lnTo>
                    <a:pt x="931303" y="1216800"/>
                  </a:lnTo>
                  <a:cubicBezTo>
                    <a:pt x="931303" y="1224583"/>
                    <a:pt x="924994" y="1230892"/>
                    <a:pt x="917212" y="1230892"/>
                  </a:cubicBezTo>
                  <a:close/>
                  <a:moveTo>
                    <a:pt x="917212" y="1030903"/>
                  </a:moveTo>
                  <a:cubicBezTo>
                    <a:pt x="909429" y="1030937"/>
                    <a:pt x="903120" y="1024663"/>
                    <a:pt x="903086" y="1016880"/>
                  </a:cubicBezTo>
                  <a:cubicBezTo>
                    <a:pt x="903086" y="1016846"/>
                    <a:pt x="903086" y="1016846"/>
                    <a:pt x="903086" y="1016812"/>
                  </a:cubicBezTo>
                  <a:lnTo>
                    <a:pt x="903086" y="1014000"/>
                  </a:lnTo>
                  <a:cubicBezTo>
                    <a:pt x="903086" y="1006217"/>
                    <a:pt x="909394" y="999874"/>
                    <a:pt x="917212" y="999874"/>
                  </a:cubicBezTo>
                  <a:cubicBezTo>
                    <a:pt x="924994" y="999874"/>
                    <a:pt x="931303" y="1006217"/>
                    <a:pt x="931303" y="1014000"/>
                  </a:cubicBezTo>
                  <a:lnTo>
                    <a:pt x="931303" y="1016812"/>
                  </a:lnTo>
                  <a:cubicBezTo>
                    <a:pt x="931337" y="1024560"/>
                    <a:pt x="925029" y="1030869"/>
                    <a:pt x="917280" y="1030903"/>
                  </a:cubicBezTo>
                  <a:cubicBezTo>
                    <a:pt x="917246" y="1030903"/>
                    <a:pt x="917246" y="1030903"/>
                    <a:pt x="917212" y="1030903"/>
                  </a:cubicBezTo>
                  <a:close/>
                  <a:moveTo>
                    <a:pt x="917212" y="830914"/>
                  </a:moveTo>
                  <a:cubicBezTo>
                    <a:pt x="909463" y="830949"/>
                    <a:pt x="903120" y="824674"/>
                    <a:pt x="903086" y="816926"/>
                  </a:cubicBezTo>
                  <a:cubicBezTo>
                    <a:pt x="903086" y="816892"/>
                    <a:pt x="903086" y="816892"/>
                    <a:pt x="903086" y="816857"/>
                  </a:cubicBezTo>
                  <a:lnTo>
                    <a:pt x="903086" y="814012"/>
                  </a:lnTo>
                  <a:cubicBezTo>
                    <a:pt x="903086" y="806229"/>
                    <a:pt x="909394" y="799920"/>
                    <a:pt x="917212" y="799920"/>
                  </a:cubicBezTo>
                  <a:cubicBezTo>
                    <a:pt x="924994" y="799920"/>
                    <a:pt x="931303" y="806229"/>
                    <a:pt x="931303" y="814012"/>
                  </a:cubicBezTo>
                  <a:lnTo>
                    <a:pt x="931303" y="816857"/>
                  </a:lnTo>
                  <a:cubicBezTo>
                    <a:pt x="931303" y="824606"/>
                    <a:pt x="924994" y="830914"/>
                    <a:pt x="917246" y="830914"/>
                  </a:cubicBezTo>
                  <a:cubicBezTo>
                    <a:pt x="917246" y="830914"/>
                    <a:pt x="917212" y="830914"/>
                    <a:pt x="917212" y="830914"/>
                  </a:cubicBezTo>
                  <a:close/>
                  <a:moveTo>
                    <a:pt x="917212" y="630960"/>
                  </a:moveTo>
                  <a:cubicBezTo>
                    <a:pt x="909429" y="630960"/>
                    <a:pt x="903086" y="624686"/>
                    <a:pt x="903086" y="616903"/>
                  </a:cubicBezTo>
                  <a:cubicBezTo>
                    <a:pt x="903086" y="616869"/>
                    <a:pt x="903086" y="616869"/>
                    <a:pt x="903086" y="616869"/>
                  </a:cubicBezTo>
                  <a:lnTo>
                    <a:pt x="903086" y="614057"/>
                  </a:lnTo>
                  <a:cubicBezTo>
                    <a:pt x="903086" y="606274"/>
                    <a:pt x="909394" y="599931"/>
                    <a:pt x="917212" y="599931"/>
                  </a:cubicBezTo>
                  <a:cubicBezTo>
                    <a:pt x="924994" y="599931"/>
                    <a:pt x="931303" y="606274"/>
                    <a:pt x="931303" y="614057"/>
                  </a:cubicBezTo>
                  <a:lnTo>
                    <a:pt x="931303" y="616869"/>
                  </a:lnTo>
                  <a:cubicBezTo>
                    <a:pt x="931303" y="624652"/>
                    <a:pt x="924994" y="630960"/>
                    <a:pt x="917212" y="630960"/>
                  </a:cubicBezTo>
                  <a:close/>
                  <a:moveTo>
                    <a:pt x="917212" y="430971"/>
                  </a:moveTo>
                  <a:cubicBezTo>
                    <a:pt x="909429" y="430971"/>
                    <a:pt x="903086" y="424697"/>
                    <a:pt x="903086" y="416914"/>
                  </a:cubicBezTo>
                  <a:cubicBezTo>
                    <a:pt x="903086" y="416880"/>
                    <a:pt x="903086" y="416880"/>
                    <a:pt x="903086" y="416880"/>
                  </a:cubicBezTo>
                  <a:cubicBezTo>
                    <a:pt x="903086" y="409097"/>
                    <a:pt x="909394" y="401383"/>
                    <a:pt x="917212" y="401383"/>
                  </a:cubicBezTo>
                  <a:cubicBezTo>
                    <a:pt x="925029" y="401383"/>
                    <a:pt x="931303" y="406286"/>
                    <a:pt x="931303" y="414069"/>
                  </a:cubicBezTo>
                  <a:lnTo>
                    <a:pt x="931303" y="416880"/>
                  </a:lnTo>
                  <a:cubicBezTo>
                    <a:pt x="931303" y="424663"/>
                    <a:pt x="924994" y="430971"/>
                    <a:pt x="917212" y="430971"/>
                  </a:cubicBezTo>
                  <a:close/>
                  <a:moveTo>
                    <a:pt x="917212" y="230983"/>
                  </a:moveTo>
                  <a:cubicBezTo>
                    <a:pt x="909463" y="231017"/>
                    <a:pt x="903120" y="224743"/>
                    <a:pt x="903086" y="216994"/>
                  </a:cubicBezTo>
                  <a:cubicBezTo>
                    <a:pt x="903086" y="216960"/>
                    <a:pt x="903086" y="216960"/>
                    <a:pt x="903086" y="216926"/>
                  </a:cubicBezTo>
                  <a:lnTo>
                    <a:pt x="903086" y="214080"/>
                  </a:lnTo>
                  <a:cubicBezTo>
                    <a:pt x="903086" y="206297"/>
                    <a:pt x="909394" y="199988"/>
                    <a:pt x="917212" y="199988"/>
                  </a:cubicBezTo>
                  <a:cubicBezTo>
                    <a:pt x="924994" y="199988"/>
                    <a:pt x="931303" y="206297"/>
                    <a:pt x="931303" y="214080"/>
                  </a:cubicBezTo>
                  <a:lnTo>
                    <a:pt x="931303" y="216926"/>
                  </a:lnTo>
                  <a:cubicBezTo>
                    <a:pt x="931303" y="224674"/>
                    <a:pt x="924994" y="230983"/>
                    <a:pt x="917246" y="230983"/>
                  </a:cubicBezTo>
                  <a:cubicBezTo>
                    <a:pt x="917246" y="230983"/>
                    <a:pt x="917212" y="230983"/>
                    <a:pt x="917212" y="230983"/>
                  </a:cubicBezTo>
                  <a:close/>
                  <a:moveTo>
                    <a:pt x="917212" y="31029"/>
                  </a:moveTo>
                  <a:cubicBezTo>
                    <a:pt x="909429" y="31029"/>
                    <a:pt x="903086" y="24754"/>
                    <a:pt x="903086" y="16971"/>
                  </a:cubicBezTo>
                  <a:cubicBezTo>
                    <a:pt x="903086" y="16937"/>
                    <a:pt x="903086" y="16937"/>
                    <a:pt x="903086" y="16937"/>
                  </a:cubicBezTo>
                  <a:lnTo>
                    <a:pt x="903086" y="14126"/>
                  </a:lnTo>
                  <a:cubicBezTo>
                    <a:pt x="903086" y="6343"/>
                    <a:pt x="909394" y="0"/>
                    <a:pt x="917212" y="0"/>
                  </a:cubicBezTo>
                  <a:cubicBezTo>
                    <a:pt x="924994" y="0"/>
                    <a:pt x="931303" y="6343"/>
                    <a:pt x="931303" y="14126"/>
                  </a:cubicBezTo>
                  <a:lnTo>
                    <a:pt x="931303" y="16937"/>
                  </a:lnTo>
                  <a:cubicBezTo>
                    <a:pt x="931303" y="24720"/>
                    <a:pt x="924994" y="31029"/>
                    <a:pt x="917212" y="31029"/>
                  </a:cubicBezTo>
                  <a:close/>
                  <a:moveTo>
                    <a:pt x="1097828" y="1230892"/>
                  </a:moveTo>
                  <a:cubicBezTo>
                    <a:pt x="1090046" y="1230892"/>
                    <a:pt x="1083703" y="1224617"/>
                    <a:pt x="1083703" y="1216834"/>
                  </a:cubicBezTo>
                  <a:cubicBezTo>
                    <a:pt x="1083703" y="1216800"/>
                    <a:pt x="1083703" y="1216800"/>
                    <a:pt x="1083703" y="1216800"/>
                  </a:cubicBezTo>
                  <a:lnTo>
                    <a:pt x="1083703" y="1213989"/>
                  </a:lnTo>
                  <a:cubicBezTo>
                    <a:pt x="1083703" y="1206206"/>
                    <a:pt x="1090012" y="1199863"/>
                    <a:pt x="1097794" y="1199863"/>
                  </a:cubicBezTo>
                  <a:cubicBezTo>
                    <a:pt x="1105611" y="1199863"/>
                    <a:pt x="1111920" y="1206206"/>
                    <a:pt x="1111920" y="1213989"/>
                  </a:cubicBezTo>
                  <a:lnTo>
                    <a:pt x="1111920" y="1216800"/>
                  </a:lnTo>
                  <a:cubicBezTo>
                    <a:pt x="1111920" y="1224583"/>
                    <a:pt x="1105611" y="1230892"/>
                    <a:pt x="1097828" y="1230892"/>
                  </a:cubicBezTo>
                  <a:close/>
                  <a:moveTo>
                    <a:pt x="1097828" y="1030903"/>
                  </a:moveTo>
                  <a:cubicBezTo>
                    <a:pt x="1090046" y="1030937"/>
                    <a:pt x="1083737" y="1024663"/>
                    <a:pt x="1083703" y="1016880"/>
                  </a:cubicBezTo>
                  <a:cubicBezTo>
                    <a:pt x="1083703" y="1016846"/>
                    <a:pt x="1083703" y="1016846"/>
                    <a:pt x="1083703" y="1016812"/>
                  </a:cubicBezTo>
                  <a:lnTo>
                    <a:pt x="1083703" y="1014000"/>
                  </a:lnTo>
                  <a:cubicBezTo>
                    <a:pt x="1083703" y="1006217"/>
                    <a:pt x="1090012" y="999874"/>
                    <a:pt x="1097794" y="999874"/>
                  </a:cubicBezTo>
                  <a:cubicBezTo>
                    <a:pt x="1105611" y="999874"/>
                    <a:pt x="1111920" y="1006217"/>
                    <a:pt x="1111920" y="1014000"/>
                  </a:cubicBezTo>
                  <a:lnTo>
                    <a:pt x="1111920" y="1016812"/>
                  </a:lnTo>
                  <a:cubicBezTo>
                    <a:pt x="1111954" y="1024560"/>
                    <a:pt x="1105646" y="1030869"/>
                    <a:pt x="1097897" y="1030903"/>
                  </a:cubicBezTo>
                  <a:cubicBezTo>
                    <a:pt x="1097863" y="1030903"/>
                    <a:pt x="1097863" y="1030903"/>
                    <a:pt x="1097828" y="1030903"/>
                  </a:cubicBezTo>
                  <a:close/>
                  <a:moveTo>
                    <a:pt x="1097828" y="830914"/>
                  </a:moveTo>
                  <a:cubicBezTo>
                    <a:pt x="1090080" y="830949"/>
                    <a:pt x="1083737" y="824674"/>
                    <a:pt x="1083703" y="816926"/>
                  </a:cubicBezTo>
                  <a:cubicBezTo>
                    <a:pt x="1083703" y="816892"/>
                    <a:pt x="1083703" y="816892"/>
                    <a:pt x="1083703" y="816857"/>
                  </a:cubicBezTo>
                  <a:lnTo>
                    <a:pt x="1083703" y="814012"/>
                  </a:lnTo>
                  <a:cubicBezTo>
                    <a:pt x="1083703" y="806229"/>
                    <a:pt x="1090012" y="799920"/>
                    <a:pt x="1097794" y="799920"/>
                  </a:cubicBezTo>
                  <a:cubicBezTo>
                    <a:pt x="1105611" y="799920"/>
                    <a:pt x="1111920" y="806229"/>
                    <a:pt x="1111920" y="814012"/>
                  </a:cubicBezTo>
                  <a:lnTo>
                    <a:pt x="1111920" y="816857"/>
                  </a:lnTo>
                  <a:cubicBezTo>
                    <a:pt x="1111920" y="824606"/>
                    <a:pt x="1105611" y="830914"/>
                    <a:pt x="1097863" y="830914"/>
                  </a:cubicBezTo>
                  <a:cubicBezTo>
                    <a:pt x="1097863" y="830914"/>
                    <a:pt x="1097828" y="830914"/>
                    <a:pt x="1097828" y="830914"/>
                  </a:cubicBezTo>
                  <a:close/>
                  <a:moveTo>
                    <a:pt x="1097828" y="630960"/>
                  </a:moveTo>
                  <a:cubicBezTo>
                    <a:pt x="1090046" y="630960"/>
                    <a:pt x="1083703" y="624686"/>
                    <a:pt x="1083703" y="616903"/>
                  </a:cubicBezTo>
                  <a:cubicBezTo>
                    <a:pt x="1083703" y="616869"/>
                    <a:pt x="1083703" y="616869"/>
                    <a:pt x="1083703" y="616869"/>
                  </a:cubicBezTo>
                  <a:lnTo>
                    <a:pt x="1083703" y="614057"/>
                  </a:lnTo>
                  <a:cubicBezTo>
                    <a:pt x="1083703" y="606274"/>
                    <a:pt x="1090012" y="599931"/>
                    <a:pt x="1097794" y="599931"/>
                  </a:cubicBezTo>
                  <a:cubicBezTo>
                    <a:pt x="1105611" y="599931"/>
                    <a:pt x="1111920" y="606274"/>
                    <a:pt x="1111920" y="614057"/>
                  </a:cubicBezTo>
                  <a:lnTo>
                    <a:pt x="1111920" y="616869"/>
                  </a:lnTo>
                  <a:cubicBezTo>
                    <a:pt x="1111920" y="624652"/>
                    <a:pt x="1105611" y="630960"/>
                    <a:pt x="1097828" y="630960"/>
                  </a:cubicBezTo>
                  <a:close/>
                  <a:moveTo>
                    <a:pt x="1097828" y="430971"/>
                  </a:moveTo>
                  <a:cubicBezTo>
                    <a:pt x="1090046" y="430971"/>
                    <a:pt x="1083703" y="424697"/>
                    <a:pt x="1083703" y="416914"/>
                  </a:cubicBezTo>
                  <a:cubicBezTo>
                    <a:pt x="1083703" y="416880"/>
                    <a:pt x="1083703" y="416880"/>
                    <a:pt x="1083703" y="416880"/>
                  </a:cubicBezTo>
                  <a:cubicBezTo>
                    <a:pt x="1083703" y="409097"/>
                    <a:pt x="1090012" y="401383"/>
                    <a:pt x="1097828" y="401383"/>
                  </a:cubicBezTo>
                  <a:cubicBezTo>
                    <a:pt x="1105646" y="401383"/>
                    <a:pt x="1111920" y="406286"/>
                    <a:pt x="1111920" y="414069"/>
                  </a:cubicBezTo>
                  <a:lnTo>
                    <a:pt x="1111920" y="416880"/>
                  </a:lnTo>
                  <a:cubicBezTo>
                    <a:pt x="1111920" y="424663"/>
                    <a:pt x="1105611" y="430971"/>
                    <a:pt x="1097828" y="430971"/>
                  </a:cubicBezTo>
                  <a:close/>
                  <a:moveTo>
                    <a:pt x="1097828" y="230983"/>
                  </a:moveTo>
                  <a:cubicBezTo>
                    <a:pt x="1090080" y="231017"/>
                    <a:pt x="1083737" y="224743"/>
                    <a:pt x="1083703" y="216994"/>
                  </a:cubicBezTo>
                  <a:cubicBezTo>
                    <a:pt x="1083703" y="216960"/>
                    <a:pt x="1083703" y="216960"/>
                    <a:pt x="1083703" y="216926"/>
                  </a:cubicBezTo>
                  <a:lnTo>
                    <a:pt x="1083703" y="214080"/>
                  </a:lnTo>
                  <a:cubicBezTo>
                    <a:pt x="1083703" y="206297"/>
                    <a:pt x="1090012" y="199988"/>
                    <a:pt x="1097794" y="199988"/>
                  </a:cubicBezTo>
                  <a:cubicBezTo>
                    <a:pt x="1105611" y="199988"/>
                    <a:pt x="1111920" y="206297"/>
                    <a:pt x="1111920" y="214080"/>
                  </a:cubicBezTo>
                  <a:lnTo>
                    <a:pt x="1111920" y="216926"/>
                  </a:lnTo>
                  <a:cubicBezTo>
                    <a:pt x="1111920" y="224674"/>
                    <a:pt x="1105611" y="230983"/>
                    <a:pt x="1097863" y="230983"/>
                  </a:cubicBezTo>
                  <a:cubicBezTo>
                    <a:pt x="1097863" y="230983"/>
                    <a:pt x="1097828" y="230983"/>
                    <a:pt x="1097828" y="230983"/>
                  </a:cubicBezTo>
                  <a:close/>
                  <a:moveTo>
                    <a:pt x="1097828" y="31029"/>
                  </a:moveTo>
                  <a:cubicBezTo>
                    <a:pt x="1090046" y="31029"/>
                    <a:pt x="1083703" y="24754"/>
                    <a:pt x="1083703" y="16971"/>
                  </a:cubicBezTo>
                  <a:cubicBezTo>
                    <a:pt x="1083703" y="16937"/>
                    <a:pt x="1083703" y="16937"/>
                    <a:pt x="1083703" y="16937"/>
                  </a:cubicBezTo>
                  <a:lnTo>
                    <a:pt x="1083703" y="14126"/>
                  </a:lnTo>
                  <a:cubicBezTo>
                    <a:pt x="1083703" y="6343"/>
                    <a:pt x="1090012" y="0"/>
                    <a:pt x="1097794" y="0"/>
                  </a:cubicBezTo>
                  <a:cubicBezTo>
                    <a:pt x="1105611" y="0"/>
                    <a:pt x="1111920" y="6343"/>
                    <a:pt x="1111920" y="14126"/>
                  </a:cubicBezTo>
                  <a:lnTo>
                    <a:pt x="1111920" y="16937"/>
                  </a:lnTo>
                  <a:cubicBezTo>
                    <a:pt x="1111920" y="24720"/>
                    <a:pt x="1105611" y="31029"/>
                    <a:pt x="1097828" y="31029"/>
                  </a:cubicBezTo>
                  <a:close/>
                  <a:moveTo>
                    <a:pt x="1278446" y="1230892"/>
                  </a:moveTo>
                  <a:cubicBezTo>
                    <a:pt x="1270663" y="1230892"/>
                    <a:pt x="1264320" y="1224617"/>
                    <a:pt x="1264320" y="1216834"/>
                  </a:cubicBezTo>
                  <a:cubicBezTo>
                    <a:pt x="1264320" y="1216800"/>
                    <a:pt x="1264320" y="1216800"/>
                    <a:pt x="1264320" y="1216800"/>
                  </a:cubicBezTo>
                  <a:lnTo>
                    <a:pt x="1264320" y="1213989"/>
                  </a:lnTo>
                  <a:cubicBezTo>
                    <a:pt x="1264320" y="1206206"/>
                    <a:pt x="1270629" y="1199863"/>
                    <a:pt x="1278446" y="1199863"/>
                  </a:cubicBezTo>
                  <a:cubicBezTo>
                    <a:pt x="1286229" y="1199863"/>
                    <a:pt x="1292537" y="1206206"/>
                    <a:pt x="1292537" y="1213989"/>
                  </a:cubicBezTo>
                  <a:lnTo>
                    <a:pt x="1292537" y="1216800"/>
                  </a:lnTo>
                  <a:cubicBezTo>
                    <a:pt x="1292537" y="1224583"/>
                    <a:pt x="1286229" y="1230892"/>
                    <a:pt x="1278446" y="1230892"/>
                  </a:cubicBezTo>
                  <a:close/>
                  <a:moveTo>
                    <a:pt x="1278446" y="1030903"/>
                  </a:moveTo>
                  <a:cubicBezTo>
                    <a:pt x="1270663" y="1030937"/>
                    <a:pt x="1264354" y="1024663"/>
                    <a:pt x="1264320" y="1016880"/>
                  </a:cubicBezTo>
                  <a:cubicBezTo>
                    <a:pt x="1264320" y="1016846"/>
                    <a:pt x="1264320" y="1016846"/>
                    <a:pt x="1264320" y="1016812"/>
                  </a:cubicBezTo>
                  <a:lnTo>
                    <a:pt x="1264320" y="1014000"/>
                  </a:lnTo>
                  <a:cubicBezTo>
                    <a:pt x="1264320" y="1006217"/>
                    <a:pt x="1270629" y="999874"/>
                    <a:pt x="1278446" y="999874"/>
                  </a:cubicBezTo>
                  <a:cubicBezTo>
                    <a:pt x="1286229" y="999874"/>
                    <a:pt x="1292537" y="1006217"/>
                    <a:pt x="1292537" y="1014000"/>
                  </a:cubicBezTo>
                  <a:lnTo>
                    <a:pt x="1292537" y="1016812"/>
                  </a:lnTo>
                  <a:cubicBezTo>
                    <a:pt x="1292571" y="1024560"/>
                    <a:pt x="1286263" y="1030869"/>
                    <a:pt x="1278514" y="1030903"/>
                  </a:cubicBezTo>
                  <a:cubicBezTo>
                    <a:pt x="1278480" y="1030903"/>
                    <a:pt x="1278480" y="1030903"/>
                    <a:pt x="1278446" y="1030903"/>
                  </a:cubicBezTo>
                  <a:close/>
                  <a:moveTo>
                    <a:pt x="1278446" y="830914"/>
                  </a:moveTo>
                  <a:cubicBezTo>
                    <a:pt x="1270697" y="830949"/>
                    <a:pt x="1264354" y="824674"/>
                    <a:pt x="1264320" y="816926"/>
                  </a:cubicBezTo>
                  <a:cubicBezTo>
                    <a:pt x="1264320" y="816892"/>
                    <a:pt x="1264320" y="816892"/>
                    <a:pt x="1264320" y="816857"/>
                  </a:cubicBezTo>
                  <a:lnTo>
                    <a:pt x="1264320" y="814012"/>
                  </a:lnTo>
                  <a:cubicBezTo>
                    <a:pt x="1264320" y="806229"/>
                    <a:pt x="1270629" y="799920"/>
                    <a:pt x="1278446" y="799920"/>
                  </a:cubicBezTo>
                  <a:cubicBezTo>
                    <a:pt x="1286229" y="799920"/>
                    <a:pt x="1292537" y="806229"/>
                    <a:pt x="1292537" y="814012"/>
                  </a:cubicBezTo>
                  <a:lnTo>
                    <a:pt x="1292537" y="816857"/>
                  </a:lnTo>
                  <a:cubicBezTo>
                    <a:pt x="1292537" y="824606"/>
                    <a:pt x="1286229" y="830914"/>
                    <a:pt x="1278480" y="830914"/>
                  </a:cubicBezTo>
                  <a:cubicBezTo>
                    <a:pt x="1278480" y="830914"/>
                    <a:pt x="1278446" y="830914"/>
                    <a:pt x="1278446" y="830914"/>
                  </a:cubicBezTo>
                  <a:close/>
                  <a:moveTo>
                    <a:pt x="1278446" y="630960"/>
                  </a:moveTo>
                  <a:cubicBezTo>
                    <a:pt x="1270663" y="630960"/>
                    <a:pt x="1264320" y="624686"/>
                    <a:pt x="1264320" y="616903"/>
                  </a:cubicBezTo>
                  <a:cubicBezTo>
                    <a:pt x="1264320" y="616869"/>
                    <a:pt x="1264320" y="616869"/>
                    <a:pt x="1264320" y="616869"/>
                  </a:cubicBezTo>
                  <a:lnTo>
                    <a:pt x="1264320" y="614057"/>
                  </a:lnTo>
                  <a:cubicBezTo>
                    <a:pt x="1264320" y="606274"/>
                    <a:pt x="1270629" y="599931"/>
                    <a:pt x="1278446" y="599931"/>
                  </a:cubicBezTo>
                  <a:cubicBezTo>
                    <a:pt x="1286229" y="599931"/>
                    <a:pt x="1292537" y="606274"/>
                    <a:pt x="1292537" y="614057"/>
                  </a:cubicBezTo>
                  <a:lnTo>
                    <a:pt x="1292537" y="616869"/>
                  </a:lnTo>
                  <a:cubicBezTo>
                    <a:pt x="1292537" y="624652"/>
                    <a:pt x="1286229" y="630960"/>
                    <a:pt x="1278446" y="630960"/>
                  </a:cubicBezTo>
                  <a:close/>
                  <a:moveTo>
                    <a:pt x="1278446" y="430971"/>
                  </a:moveTo>
                  <a:cubicBezTo>
                    <a:pt x="1270663" y="430971"/>
                    <a:pt x="1264320" y="424697"/>
                    <a:pt x="1264320" y="416914"/>
                  </a:cubicBezTo>
                  <a:cubicBezTo>
                    <a:pt x="1264320" y="416880"/>
                    <a:pt x="1264320" y="416880"/>
                    <a:pt x="1264320" y="416880"/>
                  </a:cubicBezTo>
                  <a:cubicBezTo>
                    <a:pt x="1264320" y="409097"/>
                    <a:pt x="1270629" y="401383"/>
                    <a:pt x="1278446" y="401383"/>
                  </a:cubicBezTo>
                  <a:cubicBezTo>
                    <a:pt x="1286263" y="401383"/>
                    <a:pt x="1292537" y="406286"/>
                    <a:pt x="1292537" y="414069"/>
                  </a:cubicBezTo>
                  <a:lnTo>
                    <a:pt x="1292537" y="416880"/>
                  </a:lnTo>
                  <a:cubicBezTo>
                    <a:pt x="1292537" y="424663"/>
                    <a:pt x="1286229" y="430971"/>
                    <a:pt x="1278446" y="430971"/>
                  </a:cubicBezTo>
                  <a:close/>
                  <a:moveTo>
                    <a:pt x="1278446" y="230983"/>
                  </a:moveTo>
                  <a:cubicBezTo>
                    <a:pt x="1270697" y="231017"/>
                    <a:pt x="1264354" y="224743"/>
                    <a:pt x="1264320" y="216994"/>
                  </a:cubicBezTo>
                  <a:cubicBezTo>
                    <a:pt x="1264320" y="216960"/>
                    <a:pt x="1264320" y="216960"/>
                    <a:pt x="1264320" y="216926"/>
                  </a:cubicBezTo>
                  <a:lnTo>
                    <a:pt x="1264320" y="214080"/>
                  </a:lnTo>
                  <a:cubicBezTo>
                    <a:pt x="1264320" y="206297"/>
                    <a:pt x="1270629" y="199988"/>
                    <a:pt x="1278446" y="199988"/>
                  </a:cubicBezTo>
                  <a:cubicBezTo>
                    <a:pt x="1286229" y="199988"/>
                    <a:pt x="1292537" y="206297"/>
                    <a:pt x="1292537" y="214080"/>
                  </a:cubicBezTo>
                  <a:lnTo>
                    <a:pt x="1292537" y="216926"/>
                  </a:lnTo>
                  <a:cubicBezTo>
                    <a:pt x="1292537" y="224674"/>
                    <a:pt x="1286229" y="230983"/>
                    <a:pt x="1278480" y="230983"/>
                  </a:cubicBezTo>
                  <a:cubicBezTo>
                    <a:pt x="1278480" y="230983"/>
                    <a:pt x="1278446" y="230983"/>
                    <a:pt x="1278446" y="230983"/>
                  </a:cubicBezTo>
                  <a:close/>
                  <a:moveTo>
                    <a:pt x="1278446" y="31029"/>
                  </a:moveTo>
                  <a:cubicBezTo>
                    <a:pt x="1270663" y="31029"/>
                    <a:pt x="1264320" y="24754"/>
                    <a:pt x="1264320" y="16971"/>
                  </a:cubicBezTo>
                  <a:cubicBezTo>
                    <a:pt x="1264320" y="16937"/>
                    <a:pt x="1264320" y="16937"/>
                    <a:pt x="1264320" y="16937"/>
                  </a:cubicBezTo>
                  <a:lnTo>
                    <a:pt x="1264320" y="14126"/>
                  </a:lnTo>
                  <a:cubicBezTo>
                    <a:pt x="1264320" y="6343"/>
                    <a:pt x="1270629" y="0"/>
                    <a:pt x="1278446" y="0"/>
                  </a:cubicBezTo>
                  <a:cubicBezTo>
                    <a:pt x="1286229" y="0"/>
                    <a:pt x="1292537" y="6343"/>
                    <a:pt x="1292537" y="14126"/>
                  </a:cubicBezTo>
                  <a:lnTo>
                    <a:pt x="1292537" y="16937"/>
                  </a:lnTo>
                  <a:cubicBezTo>
                    <a:pt x="1292537" y="24720"/>
                    <a:pt x="1286229" y="31029"/>
                    <a:pt x="1278446" y="31029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39" name="PPT世界-22"/>
            <p:cNvSpPr/>
            <p:nvPr>
              <p:custDataLst>
                <p:tags r:id="rId8"/>
              </p:custDataLst>
            </p:nvPr>
          </p:nvSpPr>
          <p:spPr>
            <a:xfrm rot="21180000">
              <a:off x="1540481" y="1979685"/>
              <a:ext cx="5161906" cy="14465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60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查询实现</a:t>
              </a:r>
            </a:p>
          </p:txBody>
        </p:sp>
        <p:sp>
          <p:nvSpPr>
            <p:cNvPr id="49" name="PPT世界-27"/>
            <p:cNvSpPr/>
            <p:nvPr>
              <p:custDataLst>
                <p:tags r:id="rId9"/>
              </p:custDataLst>
            </p:nvPr>
          </p:nvSpPr>
          <p:spPr>
            <a:xfrm rot="21180000">
              <a:off x="489217" y="1136514"/>
              <a:ext cx="5380825" cy="5847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endParaRPr lang="zh-CN" altLang="en-US" sz="3200" i="1" dirty="0"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sp>
        <p:nvSpPr>
          <p:cNvPr id="6" name="PPT世界-27"/>
          <p:cNvSpPr/>
          <p:nvPr>
            <p:custDataLst>
              <p:tags r:id="rId2"/>
            </p:custDataLst>
          </p:nvPr>
        </p:nvSpPr>
        <p:spPr>
          <a:xfrm rot="21180000">
            <a:off x="1673492" y="1582919"/>
            <a:ext cx="5380825" cy="584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FOUR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390" y="44450"/>
            <a:ext cx="3048000" cy="798830"/>
          </a:xfrm>
          <a:prstGeom prst="rect">
            <a:avLst/>
          </a:prstGeom>
        </p:spPr>
      </p:pic>
      <p:sp>
        <p:nvSpPr>
          <p:cNvPr id="53" name="PPT世界-4"/>
          <p:cNvSpPr/>
          <p:nvPr>
            <p:custDataLst>
              <p:tags r:id="rId4"/>
            </p:custDataLst>
          </p:nvPr>
        </p:nvSpPr>
        <p:spPr>
          <a:xfrm>
            <a:off x="-36829" y="-27305"/>
            <a:ext cx="5269863" cy="1500566"/>
          </a:xfrm>
          <a:custGeom>
            <a:avLst/>
            <a:gdLst>
              <a:gd name="connsiteX0" fmla="*/ 5222285 w 5269863"/>
              <a:gd name="connsiteY0" fmla="*/ 0 h 1500566"/>
              <a:gd name="connsiteX1" fmla="*/ 5269863 w 5269863"/>
              <a:gd name="connsiteY1" fmla="*/ 0 h 1500566"/>
              <a:gd name="connsiteX2" fmla="*/ 5267046 w 5269863"/>
              <a:gd name="connsiteY2" fmla="*/ 31254 h 1500566"/>
              <a:gd name="connsiteX3" fmla="*/ 3971677 w 5269863"/>
              <a:gd name="connsiteY3" fmla="*/ 934142 h 1500566"/>
              <a:gd name="connsiteX4" fmla="*/ 3048029 w 5269863"/>
              <a:gd name="connsiteY4" fmla="*/ 948923 h 1500566"/>
              <a:gd name="connsiteX5" fmla="*/ 2477820 w 5269863"/>
              <a:gd name="connsiteY5" fmla="*/ 936539 h 1500566"/>
              <a:gd name="connsiteX6" fmla="*/ 1107490 w 5269863"/>
              <a:gd name="connsiteY6" fmla="*/ 1098721 h 1500566"/>
              <a:gd name="connsiteX7" fmla="*/ 955610 w 5269863"/>
              <a:gd name="connsiteY7" fmla="*/ 1138318 h 1500566"/>
              <a:gd name="connsiteX8" fmla="*/ 331705 w 5269863"/>
              <a:gd name="connsiteY8" fmla="*/ 1369232 h 1500566"/>
              <a:gd name="connsiteX9" fmla="*/ 62524 w 5269863"/>
              <a:gd name="connsiteY9" fmla="*/ 1478274 h 1500566"/>
              <a:gd name="connsiteX10" fmla="*/ 0 w 5269863"/>
              <a:gd name="connsiteY10" fmla="*/ 1500566 h 1500566"/>
              <a:gd name="connsiteX11" fmla="*/ 0 w 5269863"/>
              <a:gd name="connsiteY11" fmla="*/ 1454234 h 1500566"/>
              <a:gd name="connsiteX12" fmla="*/ 36097 w 5269863"/>
              <a:gd name="connsiteY12" fmla="*/ 1441369 h 1500566"/>
              <a:gd name="connsiteX13" fmla="*/ 303917 w 5269863"/>
              <a:gd name="connsiteY13" fmla="*/ 1332935 h 1500566"/>
              <a:gd name="connsiteX14" fmla="*/ 932903 w 5269863"/>
              <a:gd name="connsiteY14" fmla="*/ 1100367 h 1500566"/>
              <a:gd name="connsiteX15" fmla="*/ 1087384 w 5269863"/>
              <a:gd name="connsiteY15" fmla="*/ 1060121 h 1500566"/>
              <a:gd name="connsiteX16" fmla="*/ 2468966 w 5269863"/>
              <a:gd name="connsiteY16" fmla="*/ 896892 h 1500566"/>
              <a:gd name="connsiteX17" fmla="*/ 3043098 w 5269863"/>
              <a:gd name="connsiteY17" fmla="*/ 909429 h 1500566"/>
              <a:gd name="connsiteX18" fmla="*/ 3956987 w 5269863"/>
              <a:gd name="connsiteY18" fmla="*/ 895303 h 1500566"/>
              <a:gd name="connsiteX19" fmla="*/ 5220393 w 5269863"/>
              <a:gd name="connsiteY19" fmla="*/ 20843 h 150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69863" h="1500566">
                <a:moveTo>
                  <a:pt x="5222285" y="0"/>
                </a:moveTo>
                <a:lnTo>
                  <a:pt x="5269863" y="0"/>
                </a:lnTo>
                <a:lnTo>
                  <a:pt x="5267046" y="31254"/>
                </a:lnTo>
                <a:cubicBezTo>
                  <a:pt x="5243737" y="202779"/>
                  <a:pt x="5084422" y="780764"/>
                  <a:pt x="3971677" y="934142"/>
                </a:cubicBezTo>
                <a:cubicBezTo>
                  <a:pt x="3667071" y="976141"/>
                  <a:pt x="3352937" y="962332"/>
                  <a:pt x="3048029" y="948923"/>
                </a:cubicBezTo>
                <a:cubicBezTo>
                  <a:pt x="2861347" y="940725"/>
                  <a:pt x="2667924" y="932203"/>
                  <a:pt x="2477820" y="936539"/>
                </a:cubicBezTo>
                <a:cubicBezTo>
                  <a:pt x="1992167" y="947608"/>
                  <a:pt x="1518084" y="1003619"/>
                  <a:pt x="1107490" y="1098721"/>
                </a:cubicBezTo>
                <a:cubicBezTo>
                  <a:pt x="1058161" y="1110124"/>
                  <a:pt x="1007059" y="1123460"/>
                  <a:pt x="955610" y="1138318"/>
                </a:cubicBezTo>
                <a:cubicBezTo>
                  <a:pt x="738125" y="1201148"/>
                  <a:pt x="531715" y="1286506"/>
                  <a:pt x="331705" y="1369232"/>
                </a:cubicBezTo>
                <a:cubicBezTo>
                  <a:pt x="243675" y="1405642"/>
                  <a:pt x="154064" y="1442704"/>
                  <a:pt x="62524" y="1478274"/>
                </a:cubicBezTo>
                <a:lnTo>
                  <a:pt x="0" y="1500566"/>
                </a:lnTo>
                <a:lnTo>
                  <a:pt x="0" y="1454234"/>
                </a:lnTo>
                <a:lnTo>
                  <a:pt x="36097" y="1441369"/>
                </a:lnTo>
                <a:cubicBezTo>
                  <a:pt x="127095" y="1406022"/>
                  <a:pt x="216293" y="1369152"/>
                  <a:pt x="303917" y="1332935"/>
                </a:cubicBezTo>
                <a:cubicBezTo>
                  <a:pt x="505155" y="1249740"/>
                  <a:pt x="712829" y="1163916"/>
                  <a:pt x="932903" y="1100367"/>
                </a:cubicBezTo>
                <a:cubicBezTo>
                  <a:pt x="985225" y="1085275"/>
                  <a:pt x="1037212" y="1071749"/>
                  <a:pt x="1087384" y="1060121"/>
                </a:cubicBezTo>
                <a:cubicBezTo>
                  <a:pt x="1501548" y="964290"/>
                  <a:pt x="1979556" y="907931"/>
                  <a:pt x="2468966" y="896892"/>
                </a:cubicBezTo>
                <a:cubicBezTo>
                  <a:pt x="2661014" y="892553"/>
                  <a:pt x="2855444" y="901153"/>
                  <a:pt x="3043098" y="909429"/>
                </a:cubicBezTo>
                <a:cubicBezTo>
                  <a:pt x="3345525" y="922799"/>
                  <a:pt x="3657143" y="936570"/>
                  <a:pt x="3956987" y="895303"/>
                </a:cubicBezTo>
                <a:cubicBezTo>
                  <a:pt x="5043001" y="745853"/>
                  <a:pt x="5197854" y="186784"/>
                  <a:pt x="5220393" y="2084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cs typeface="思源黑体 CN Bold" panose="020B08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grpSp>
        <p:nvGrpSpPr>
          <p:cNvPr id="64" name="PPT世界-12"/>
          <p:cNvGrpSpPr/>
          <p:nvPr/>
        </p:nvGrpSpPr>
        <p:grpSpPr>
          <a:xfrm>
            <a:off x="176466" y="294599"/>
            <a:ext cx="2881044" cy="631468"/>
            <a:chOff x="7859331" y="4293194"/>
            <a:chExt cx="2881044" cy="631468"/>
          </a:xfrm>
        </p:grpSpPr>
        <p:sp>
          <p:nvSpPr>
            <p:cNvPr id="48" name="PPT世界-12-1"/>
            <p:cNvSpPr/>
            <p:nvPr>
              <p:custDataLst>
                <p:tags r:id="rId3"/>
              </p:custDataLst>
            </p:nvPr>
          </p:nvSpPr>
          <p:spPr>
            <a:xfrm>
              <a:off x="7877964" y="4293194"/>
              <a:ext cx="591993" cy="59199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9" name="PPT世界-12-2"/>
            <p:cNvSpPr txBox="1"/>
            <p:nvPr>
              <p:custDataLst>
                <p:tags r:id="rId4"/>
              </p:custDataLst>
            </p:nvPr>
          </p:nvSpPr>
          <p:spPr>
            <a:xfrm>
              <a:off x="7859331" y="4411116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0" name="PPT世界-12-3"/>
            <p:cNvSpPr txBox="1"/>
            <p:nvPr>
              <p:custDataLst>
                <p:tags r:id="rId5"/>
              </p:custDataLst>
            </p:nvPr>
          </p:nvSpPr>
          <p:spPr>
            <a:xfrm>
              <a:off x="8740076" y="4303589"/>
              <a:ext cx="1775876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rgbClr val="00B0F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查询实现</a:t>
              </a:r>
            </a:p>
          </p:txBody>
        </p:sp>
        <p:sp>
          <p:nvSpPr>
            <p:cNvPr id="51" name="PPT世界-12-4"/>
            <p:cNvSpPr txBox="1"/>
            <p:nvPr>
              <p:custDataLst>
                <p:tags r:id="rId6"/>
              </p:custDataLst>
            </p:nvPr>
          </p:nvSpPr>
          <p:spPr>
            <a:xfrm>
              <a:off x="8754926" y="4693830"/>
              <a:ext cx="1985449" cy="2308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900" cap="all" dirty="0">
                  <a:solidFill>
                    <a:srgbClr val="00B0F0"/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Query implementation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0436" y="3812916"/>
            <a:ext cx="4298855" cy="29454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351584" y="5416061"/>
            <a:ext cx="344658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提供了一个基础的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Web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应用程序框架，可以通过前端页面向</a:t>
            </a:r>
            <a:r>
              <a:rPr lang="en-US" altLang="zh-CN" b="0" i="0" dirty="0">
                <a:solidFill>
                  <a:srgbClr val="374151"/>
                </a:solidFill>
                <a:effectLst/>
                <a:latin typeface="Söhne"/>
              </a:rPr>
              <a:t>MySQL</a:t>
            </a:r>
            <a:r>
              <a:rPr lang="zh-CN" altLang="en-US" b="0" i="0" dirty="0">
                <a:solidFill>
                  <a:srgbClr val="374151"/>
                </a:solidFill>
                <a:effectLst/>
                <a:latin typeface="Söhne"/>
              </a:rPr>
              <a:t>数据库发起查询请求，并返回查询结果。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914400" y="1184031"/>
            <a:ext cx="8112369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基本思想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900" dirty="0"/>
              <a:t>构建一个简单的 </a:t>
            </a:r>
            <a:r>
              <a:rPr lang="en-US" altLang="zh-CN" sz="900" dirty="0"/>
              <a:t>Web </a:t>
            </a:r>
            <a:r>
              <a:rPr lang="zh-CN" altLang="en-US" sz="900" dirty="0"/>
              <a:t>应用程序，通过前端页面向 </a:t>
            </a:r>
            <a:r>
              <a:rPr lang="en-US" altLang="zh-CN" sz="900" dirty="0"/>
              <a:t>MySQL </a:t>
            </a:r>
            <a:r>
              <a:rPr lang="zh-CN" altLang="en-US" sz="900" dirty="0"/>
              <a:t>数据库发起查询请求，根据不同的任务类型执行相应的查询逻辑，并将结果以 </a:t>
            </a:r>
            <a:r>
              <a:rPr lang="en-US" altLang="zh-CN" sz="900" dirty="0"/>
              <a:t>JSON </a:t>
            </a:r>
            <a:r>
              <a:rPr lang="zh-CN" altLang="en-US" sz="900" dirty="0"/>
              <a:t>格式返回给前端。应用的主要思想是通过路由分发，根据前端请求的任务类型执行不同的后端处理逻辑，实现了基本的数据库查询功能。</a:t>
            </a:r>
            <a:endParaRPr lang="en-US" altLang="zh-CN" sz="900" dirty="0"/>
          </a:p>
          <a:p>
            <a:endParaRPr lang="en-US" altLang="zh-CN" dirty="0"/>
          </a:p>
          <a:p>
            <a:r>
              <a:rPr lang="zh-CN" altLang="en-US" dirty="0"/>
              <a:t>代码逻辑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sz="900" b="0" i="0" dirty="0">
                <a:solidFill>
                  <a:srgbClr val="374151"/>
                </a:solidFill>
                <a:effectLst/>
                <a:latin typeface="Söhne"/>
              </a:rPr>
              <a:t>使用 </a:t>
            </a:r>
            <a:r>
              <a:rPr lang="en-US" altLang="zh-CN" sz="900" b="0" i="0" dirty="0">
                <a:solidFill>
                  <a:srgbClr val="374151"/>
                </a:solidFill>
                <a:effectLst/>
                <a:latin typeface="Söhne"/>
              </a:rPr>
              <a:t>Gin </a:t>
            </a:r>
            <a:r>
              <a:rPr lang="zh-CN" altLang="en-US" sz="900" b="0" i="0" dirty="0">
                <a:solidFill>
                  <a:srgbClr val="374151"/>
                </a:solidFill>
                <a:effectLst/>
                <a:latin typeface="Söhne"/>
              </a:rPr>
              <a:t>框架和 </a:t>
            </a:r>
            <a:r>
              <a:rPr lang="en-US" altLang="zh-CN" sz="900" b="0" i="0" dirty="0">
                <a:solidFill>
                  <a:srgbClr val="374151"/>
                </a:solidFill>
                <a:effectLst/>
                <a:latin typeface="Söhne"/>
              </a:rPr>
              <a:t>MySQL </a:t>
            </a:r>
            <a:r>
              <a:rPr lang="zh-CN" altLang="en-US" sz="900" b="0" i="0" dirty="0">
                <a:solidFill>
                  <a:srgbClr val="374151"/>
                </a:solidFill>
                <a:effectLst/>
                <a:latin typeface="Söhne"/>
              </a:rPr>
              <a:t>数据库。它的主要目标是提供一个通过前端页面进行交互的数据库查询服务。用户可以通过页面发起不同类型的查询任务，后端根据任务类型执行相应的数据库查询逻辑，并将结果以 </a:t>
            </a:r>
            <a:r>
              <a:rPr lang="en-US" altLang="zh-CN" sz="900" b="0" i="0" dirty="0">
                <a:solidFill>
                  <a:srgbClr val="374151"/>
                </a:solidFill>
                <a:effectLst/>
                <a:latin typeface="Söhne"/>
              </a:rPr>
              <a:t>JSON </a:t>
            </a:r>
            <a:r>
              <a:rPr lang="zh-CN" altLang="en-US" sz="900" b="0" i="0" dirty="0">
                <a:solidFill>
                  <a:srgbClr val="374151"/>
                </a:solidFill>
                <a:effectLst/>
                <a:latin typeface="Söhne"/>
              </a:rPr>
              <a:t>格式返回给前端。整体而言，这个应用程序结合了前后端技术，提供了基本的数据库查询功能。</a:t>
            </a:r>
            <a:endParaRPr lang="zh-CN" altLang="en-US" sz="900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grpSp>
        <p:nvGrpSpPr>
          <p:cNvPr id="64" name="PPT世界-12"/>
          <p:cNvGrpSpPr/>
          <p:nvPr/>
        </p:nvGrpSpPr>
        <p:grpSpPr>
          <a:xfrm>
            <a:off x="176466" y="294599"/>
            <a:ext cx="2881044" cy="631468"/>
            <a:chOff x="7859331" y="4293194"/>
            <a:chExt cx="2881044" cy="631468"/>
          </a:xfrm>
        </p:grpSpPr>
        <p:sp>
          <p:nvSpPr>
            <p:cNvPr id="48" name="PPT世界-12-1"/>
            <p:cNvSpPr/>
            <p:nvPr>
              <p:custDataLst>
                <p:tags r:id="rId3"/>
              </p:custDataLst>
            </p:nvPr>
          </p:nvSpPr>
          <p:spPr>
            <a:xfrm>
              <a:off x="7877964" y="4293194"/>
              <a:ext cx="591993" cy="59199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9" name="PPT世界-12-2"/>
            <p:cNvSpPr txBox="1"/>
            <p:nvPr>
              <p:custDataLst>
                <p:tags r:id="rId4"/>
              </p:custDataLst>
            </p:nvPr>
          </p:nvSpPr>
          <p:spPr>
            <a:xfrm>
              <a:off x="7859331" y="4411116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0" name="PPT世界-12-3"/>
            <p:cNvSpPr txBox="1"/>
            <p:nvPr>
              <p:custDataLst>
                <p:tags r:id="rId5"/>
              </p:custDataLst>
            </p:nvPr>
          </p:nvSpPr>
          <p:spPr>
            <a:xfrm>
              <a:off x="8740076" y="4303589"/>
              <a:ext cx="1775876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rgbClr val="00B0F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查询实现</a:t>
              </a:r>
            </a:p>
          </p:txBody>
        </p:sp>
        <p:sp>
          <p:nvSpPr>
            <p:cNvPr id="51" name="PPT世界-12-4"/>
            <p:cNvSpPr txBox="1"/>
            <p:nvPr>
              <p:custDataLst>
                <p:tags r:id="rId6"/>
              </p:custDataLst>
            </p:nvPr>
          </p:nvSpPr>
          <p:spPr>
            <a:xfrm>
              <a:off x="8754926" y="4693830"/>
              <a:ext cx="1985449" cy="2308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900" cap="all" dirty="0">
                  <a:solidFill>
                    <a:srgbClr val="00B0F0"/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Query implementation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5099" y="886592"/>
            <a:ext cx="5334066" cy="582321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43652" y="590595"/>
            <a:ext cx="6828692" cy="5309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数据库连接</a:t>
            </a:r>
            <a:r>
              <a:rPr lang="zh-CN" altLang="en-US" sz="800" dirty="0"/>
              <a:t>：</a:t>
            </a:r>
          </a:p>
          <a:p>
            <a:endParaRPr lang="zh-CN" altLang="en-US" sz="800" dirty="0"/>
          </a:p>
          <a:p>
            <a:r>
              <a:rPr lang="zh-CN" altLang="en-US" sz="800" dirty="0"/>
              <a:t>使用</a:t>
            </a:r>
            <a:r>
              <a:rPr lang="en-US" altLang="zh-CN" sz="800" dirty="0" err="1"/>
              <a:t>sql.Open</a:t>
            </a:r>
            <a:r>
              <a:rPr lang="zh-CN" altLang="en-US" sz="800" dirty="0"/>
              <a:t>函数建立到</a:t>
            </a:r>
            <a:r>
              <a:rPr lang="en-US" altLang="zh-CN" sz="800" dirty="0"/>
              <a:t>MySQL</a:t>
            </a:r>
            <a:r>
              <a:rPr lang="zh-CN" altLang="en-US" sz="800" dirty="0"/>
              <a:t>数据库的连接。连接字符串指定了用户名（</a:t>
            </a:r>
            <a:r>
              <a:rPr lang="en-US" altLang="zh-CN" sz="800" dirty="0"/>
              <a:t>"</a:t>
            </a:r>
            <a:r>
              <a:rPr lang="en-US" altLang="zh-CN" sz="800" dirty="0" err="1"/>
              <a:t>lys</a:t>
            </a:r>
            <a:r>
              <a:rPr lang="en-US" altLang="zh-CN" sz="800" dirty="0"/>
              <a:t>"</a:t>
            </a:r>
            <a:r>
              <a:rPr lang="zh-CN" altLang="en-US" sz="800" dirty="0"/>
              <a:t>）、密码（</a:t>
            </a:r>
            <a:r>
              <a:rPr lang="en-US" altLang="zh-CN" sz="800" dirty="0"/>
              <a:t>"123456"</a:t>
            </a:r>
            <a:r>
              <a:rPr lang="zh-CN" altLang="en-US" sz="800" dirty="0"/>
              <a:t>）、数据库地址（</a:t>
            </a:r>
            <a:r>
              <a:rPr lang="en-US" altLang="zh-CN" sz="800" dirty="0"/>
              <a:t>"192.168.31.21:3306"</a:t>
            </a:r>
            <a:r>
              <a:rPr lang="zh-CN" altLang="en-US" sz="800" dirty="0"/>
              <a:t>）和数据库名（</a:t>
            </a:r>
            <a:r>
              <a:rPr lang="en-US" altLang="zh-CN" sz="800" dirty="0"/>
              <a:t>"movie"</a:t>
            </a:r>
            <a:r>
              <a:rPr lang="zh-CN" altLang="en-US" sz="800" dirty="0"/>
              <a:t>）。</a:t>
            </a:r>
          </a:p>
          <a:p>
            <a:r>
              <a:rPr lang="zh-CN" altLang="en-US" sz="800" dirty="0"/>
              <a:t>通过</a:t>
            </a:r>
            <a:r>
              <a:rPr lang="en-US" altLang="zh-CN" sz="800" dirty="0"/>
              <a:t>defer </a:t>
            </a:r>
            <a:r>
              <a:rPr lang="en-US" altLang="zh-CN" sz="800" dirty="0" err="1"/>
              <a:t>db.Close</a:t>
            </a:r>
            <a:r>
              <a:rPr lang="en-US" altLang="zh-CN" sz="800" dirty="0"/>
              <a:t>()</a:t>
            </a:r>
            <a:r>
              <a:rPr lang="zh-CN" altLang="en-US" sz="800" dirty="0"/>
              <a:t>确保在程序退出时关闭数据库连接，以防止资源泄漏。</a:t>
            </a:r>
            <a:endParaRPr lang="en-US" altLang="zh-CN" sz="800" dirty="0"/>
          </a:p>
          <a:p>
            <a:pPr algn="just"/>
            <a:r>
              <a:rPr lang="zh-CN" altLang="zh-CN" sz="1600" kern="100" dirty="0">
                <a:effectLst/>
                <a:latin typeface="+mj-ea"/>
                <a:ea typeface="+mj-ea"/>
                <a:cs typeface="Times New Roman" panose="02020603050405020304" pitchFamily="18" charset="0"/>
              </a:rPr>
              <a:t>测试数据库连接：</a:t>
            </a:r>
          </a:p>
          <a:p>
            <a:pPr algn="just"/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db.Ping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来测试数据库连接的可用性，如果连接失败，程序将记录错误并终止执行。</a:t>
            </a:r>
          </a:p>
          <a:p>
            <a:pPr algn="just"/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输出成功连接消息：</a:t>
            </a:r>
          </a:p>
          <a:p>
            <a:pPr algn="just"/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如果数据库连接成功，通过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fmt.Println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输出连接成功的消息。</a:t>
            </a:r>
          </a:p>
          <a:p>
            <a:pPr algn="just"/>
            <a:r>
              <a:rPr lang="en-US" altLang="zh-CN" sz="1600" kern="100" dirty="0">
                <a:effectLst/>
                <a:latin typeface="+mn-ea"/>
                <a:cs typeface="Times New Roman" panose="02020603050405020304" pitchFamily="18" charset="0"/>
              </a:rPr>
              <a:t>Gin</a:t>
            </a:r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框架设置：</a:t>
            </a:r>
          </a:p>
          <a:p>
            <a:pPr algn="just"/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gin.Default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()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创建一个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Gin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框架的实例。</a:t>
            </a: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router.LoadHTMLGlob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加载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模板文件，其中模板文件位于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"templates"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目录下。</a:t>
            </a: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router.Static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指定静态文件路径为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"static"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路由规则设置：</a:t>
            </a:r>
          </a:p>
          <a:p>
            <a:pPr algn="just"/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router.GET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("/", 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ginHtml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将根路径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("/")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映射到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ginHtml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处理函数。</a:t>
            </a: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router.POST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("/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taska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", ...)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请求的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"/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taska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"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路径映射到一个匿名处理函数，该函数接收前端数据并执行数据库查询。</a:t>
            </a:r>
          </a:p>
          <a:p>
            <a:pPr algn="just"/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处理</a:t>
            </a:r>
            <a:r>
              <a:rPr lang="en-US" altLang="zh-CN" sz="1600" kern="100" dirty="0">
                <a:effectLst/>
                <a:latin typeface="+mn-ea"/>
                <a:cs typeface="Times New Roman" panose="02020603050405020304" pitchFamily="18" charset="0"/>
              </a:rPr>
              <a:t>POST</a:t>
            </a:r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请求：</a:t>
            </a:r>
          </a:p>
          <a:p>
            <a:pPr algn="just"/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请求的处理函数中，通过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c.PostForm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获取前端发送的数据，包括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userId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keyword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year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tag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selectedTask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等信息。</a:t>
            </a: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调用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executeQuery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函数执行数据库查询，并获取查询结果。</a:t>
            </a:r>
          </a:p>
          <a:p>
            <a:pPr algn="just"/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返回查询结果：</a:t>
            </a:r>
          </a:p>
          <a:p>
            <a:pPr algn="just"/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如果查询出现错误，记录错误信息并返回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500 Internal Server Error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状态给前端。</a:t>
            </a: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如果查询成功，以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格式返回查询结果给前端。</a:t>
            </a:r>
          </a:p>
          <a:p>
            <a:pPr algn="just"/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启动</a:t>
            </a:r>
            <a:r>
              <a:rPr lang="en-US" altLang="zh-CN" sz="1600" kern="100" dirty="0">
                <a:effectLst/>
                <a:latin typeface="+mn-ea"/>
                <a:cs typeface="Times New Roman" panose="02020603050405020304" pitchFamily="18" charset="0"/>
              </a:rPr>
              <a:t>Web</a:t>
            </a:r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服务器：</a:t>
            </a:r>
          </a:p>
          <a:p>
            <a:pPr algn="just"/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9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sz="9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router.Run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(":8080")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启动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服务器，监听在端口</a:t>
            </a:r>
            <a:r>
              <a:rPr lang="en-US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8080</a:t>
            </a:r>
            <a:r>
              <a:rPr lang="zh-CN" altLang="zh-CN" sz="9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上。</a:t>
            </a:r>
          </a:p>
          <a:p>
            <a:endParaRPr lang="zh-CN" altLang="en-US" sz="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grpSp>
        <p:nvGrpSpPr>
          <p:cNvPr id="64" name="PPT世界-12"/>
          <p:cNvGrpSpPr/>
          <p:nvPr/>
        </p:nvGrpSpPr>
        <p:grpSpPr>
          <a:xfrm>
            <a:off x="176466" y="294599"/>
            <a:ext cx="2881044" cy="631468"/>
            <a:chOff x="7859331" y="4293194"/>
            <a:chExt cx="2881044" cy="631468"/>
          </a:xfrm>
        </p:grpSpPr>
        <p:sp>
          <p:nvSpPr>
            <p:cNvPr id="48" name="PPT世界-12-1"/>
            <p:cNvSpPr/>
            <p:nvPr>
              <p:custDataLst>
                <p:tags r:id="rId3"/>
              </p:custDataLst>
            </p:nvPr>
          </p:nvSpPr>
          <p:spPr>
            <a:xfrm>
              <a:off x="7877964" y="4293194"/>
              <a:ext cx="591993" cy="59199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9" name="PPT世界-12-2"/>
            <p:cNvSpPr txBox="1"/>
            <p:nvPr>
              <p:custDataLst>
                <p:tags r:id="rId4"/>
              </p:custDataLst>
            </p:nvPr>
          </p:nvSpPr>
          <p:spPr>
            <a:xfrm>
              <a:off x="7859331" y="4411116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0" name="PPT世界-12-3"/>
            <p:cNvSpPr txBox="1"/>
            <p:nvPr>
              <p:custDataLst>
                <p:tags r:id="rId5"/>
              </p:custDataLst>
            </p:nvPr>
          </p:nvSpPr>
          <p:spPr>
            <a:xfrm>
              <a:off x="8740076" y="4303589"/>
              <a:ext cx="1775876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rgbClr val="00B0F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查询实现</a:t>
              </a:r>
            </a:p>
          </p:txBody>
        </p:sp>
        <p:sp>
          <p:nvSpPr>
            <p:cNvPr id="51" name="PPT世界-12-4"/>
            <p:cNvSpPr txBox="1"/>
            <p:nvPr>
              <p:custDataLst>
                <p:tags r:id="rId6"/>
              </p:custDataLst>
            </p:nvPr>
          </p:nvSpPr>
          <p:spPr>
            <a:xfrm>
              <a:off x="8754926" y="4693830"/>
              <a:ext cx="1985449" cy="2308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900" cap="all" dirty="0">
                  <a:solidFill>
                    <a:srgbClr val="00B0F0"/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Query implementation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3615" y="959889"/>
            <a:ext cx="6441830" cy="578533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866895" y="810651"/>
            <a:ext cx="4255477" cy="4001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根据任务类型执行不同的查询：</a:t>
            </a:r>
          </a:p>
          <a:p>
            <a:endParaRPr lang="zh-CN" altLang="en-US" sz="1000" dirty="0"/>
          </a:p>
          <a:p>
            <a:r>
              <a:rPr lang="zh-CN" altLang="en-US" sz="1000" dirty="0"/>
              <a:t>通过</a:t>
            </a:r>
            <a:r>
              <a:rPr lang="en-US" altLang="zh-CN" sz="1000" dirty="0"/>
              <a:t>switch task</a:t>
            </a:r>
            <a:r>
              <a:rPr lang="zh-CN" altLang="en-US" sz="1000" dirty="0"/>
              <a:t>语句，根据传入的任务类型（</a:t>
            </a:r>
            <a:r>
              <a:rPr lang="en-US" altLang="zh-CN" sz="1000" dirty="0"/>
              <a:t>task</a:t>
            </a:r>
            <a:r>
              <a:rPr lang="zh-CN" altLang="en-US" sz="1000" dirty="0"/>
              <a:t>）执行不同的数据库查询。</a:t>
            </a:r>
          </a:p>
          <a:p>
            <a:r>
              <a:rPr lang="zh-CN" altLang="en-US" sz="1000" dirty="0"/>
              <a:t>当任务类型是 </a:t>
            </a:r>
            <a:r>
              <a:rPr lang="en-US" altLang="zh-CN" sz="1000" dirty="0"/>
              <a:t>"</a:t>
            </a:r>
            <a:r>
              <a:rPr lang="en-US" altLang="zh-CN" sz="1000" dirty="0" err="1"/>
              <a:t>task_a</a:t>
            </a:r>
            <a:r>
              <a:rPr lang="en-US" altLang="zh-CN" sz="1000" dirty="0"/>
              <a:t>" </a:t>
            </a:r>
            <a:r>
              <a:rPr lang="zh-CN" altLang="en-US" sz="1000" dirty="0"/>
              <a:t>时，执行与电影评分相关的查询。</a:t>
            </a:r>
            <a:endParaRPr lang="en-US" altLang="zh-CN" sz="1000" dirty="0"/>
          </a:p>
          <a:p>
            <a:r>
              <a:rPr lang="zh-CN" altLang="en-US" sz="1600" dirty="0"/>
              <a:t> 查询逻辑：</a:t>
            </a:r>
          </a:p>
          <a:p>
            <a:endParaRPr lang="zh-CN" altLang="en-US" sz="1000" dirty="0"/>
          </a:p>
          <a:p>
            <a:r>
              <a:rPr lang="zh-CN" altLang="en-US" sz="1000" dirty="0"/>
              <a:t>构建了一个</a:t>
            </a:r>
            <a:r>
              <a:rPr lang="en-US" altLang="zh-CN" sz="1000" dirty="0"/>
              <a:t>SQL</a:t>
            </a:r>
            <a:r>
              <a:rPr lang="zh-CN" altLang="en-US" sz="1000" dirty="0"/>
              <a:t>查询语句，通过连接 </a:t>
            </a:r>
            <a:r>
              <a:rPr lang="en-US" altLang="zh-CN" sz="1000" dirty="0"/>
              <a:t>ratings</a:t>
            </a:r>
            <a:r>
              <a:rPr lang="zh-CN" altLang="en-US" sz="1000" dirty="0"/>
              <a:t>、</a:t>
            </a:r>
            <a:r>
              <a:rPr lang="en-US" altLang="zh-CN" sz="1000" dirty="0"/>
              <a:t>movies</a:t>
            </a:r>
            <a:r>
              <a:rPr lang="zh-CN" altLang="en-US" sz="1000" dirty="0"/>
              <a:t>、</a:t>
            </a:r>
            <a:r>
              <a:rPr lang="en-US" altLang="zh-CN" sz="1000" dirty="0" err="1"/>
              <a:t>genomescores</a:t>
            </a:r>
            <a:r>
              <a:rPr lang="en-US" altLang="zh-CN" sz="1000" dirty="0"/>
              <a:t> </a:t>
            </a:r>
            <a:r>
              <a:rPr lang="zh-CN" altLang="en-US" sz="1000" dirty="0"/>
              <a:t>和 </a:t>
            </a:r>
            <a:r>
              <a:rPr lang="en-US" altLang="zh-CN" sz="1000" dirty="0" err="1"/>
              <a:t>genometags</a:t>
            </a:r>
            <a:r>
              <a:rPr lang="en-US" altLang="zh-CN" sz="1000" dirty="0"/>
              <a:t> </a:t>
            </a:r>
            <a:r>
              <a:rPr lang="zh-CN" altLang="en-US" sz="1000" dirty="0"/>
              <a:t>表，获取相关信息。</a:t>
            </a:r>
          </a:p>
          <a:p>
            <a:r>
              <a:rPr lang="zh-CN" altLang="en-US" sz="1000" dirty="0"/>
              <a:t>使用</a:t>
            </a:r>
            <a:r>
              <a:rPr lang="en-US" altLang="zh-CN" sz="1000" dirty="0" err="1"/>
              <a:t>db.Query</a:t>
            </a:r>
            <a:r>
              <a:rPr lang="zh-CN" altLang="en-US" sz="1000" dirty="0"/>
              <a:t>执行查询，将结果存储在</a:t>
            </a:r>
            <a:r>
              <a:rPr lang="en-US" altLang="zh-CN" sz="1000" dirty="0" err="1"/>
              <a:t>ResultA</a:t>
            </a:r>
            <a:r>
              <a:rPr lang="zh-CN" altLang="en-US" sz="1000" dirty="0"/>
              <a:t>结构体的切片中，其中的 </a:t>
            </a:r>
            <a:r>
              <a:rPr lang="en-US" altLang="zh-CN" sz="1000" dirty="0" err="1"/>
              <a:t>top_tags</a:t>
            </a:r>
            <a:r>
              <a:rPr lang="en-US" altLang="zh-CN" sz="1000" dirty="0"/>
              <a:t> </a:t>
            </a:r>
            <a:r>
              <a:rPr lang="zh-CN" altLang="en-US" sz="1000" dirty="0"/>
              <a:t>字段使用</a:t>
            </a:r>
            <a:r>
              <a:rPr lang="en-US" altLang="zh-CN" sz="1000" dirty="0"/>
              <a:t>SUBSTRING_INDEX(GROUP_CONCAT(...), ',', 3)</a:t>
            </a:r>
            <a:r>
              <a:rPr lang="zh-CN" altLang="en-US" sz="1000" dirty="0"/>
              <a:t>来获取前三个相关性最高的标签。</a:t>
            </a:r>
          </a:p>
          <a:p>
            <a:r>
              <a:rPr lang="zh-CN" altLang="en-US" sz="1000" dirty="0"/>
              <a:t>将逗号分隔的标签字符串拆分为切片，并将结果返回。</a:t>
            </a:r>
            <a:endParaRPr lang="en-US" altLang="zh-CN" sz="1000" dirty="0"/>
          </a:p>
          <a:p>
            <a:r>
              <a:rPr lang="zh-CN" altLang="en-US" sz="1600" dirty="0"/>
              <a:t>错误处理：</a:t>
            </a:r>
          </a:p>
          <a:p>
            <a:endParaRPr lang="zh-CN" altLang="en-US" sz="1000" dirty="0"/>
          </a:p>
          <a:p>
            <a:r>
              <a:rPr lang="zh-CN" altLang="en-US" sz="1000" dirty="0"/>
              <a:t>在函数执行过程中，如果出现任何错误（如数据库查询错误、类型转换错误等），则通过</a:t>
            </a:r>
            <a:r>
              <a:rPr lang="en-US" altLang="zh-CN" sz="1000" dirty="0" err="1"/>
              <a:t>log.Println</a:t>
            </a:r>
            <a:r>
              <a:rPr lang="zh-CN" altLang="en-US" sz="1000" dirty="0"/>
              <a:t>记录错误信息并返回</a:t>
            </a:r>
            <a:r>
              <a:rPr lang="en-US" altLang="zh-CN" sz="1000" dirty="0"/>
              <a:t>nil</a:t>
            </a:r>
            <a:r>
              <a:rPr lang="zh-CN" altLang="en-US" sz="1000" dirty="0"/>
              <a:t>切片和错误，以通知调用者发生了错误。</a:t>
            </a:r>
            <a:endParaRPr lang="en-US" altLang="zh-CN" sz="1000" dirty="0"/>
          </a:p>
          <a:p>
            <a:endParaRPr lang="en-US" altLang="zh-CN" sz="1000" dirty="0"/>
          </a:p>
          <a:p>
            <a:r>
              <a:rPr lang="zh-CN" altLang="en-US" sz="1600" dirty="0"/>
              <a:t>返回结果：</a:t>
            </a:r>
          </a:p>
          <a:p>
            <a:endParaRPr lang="zh-CN" altLang="en-US" sz="1000" dirty="0"/>
          </a:p>
          <a:p>
            <a:r>
              <a:rPr lang="zh-CN" altLang="en-US" sz="1000" dirty="0"/>
              <a:t>如果查询成功，函数返回一个 </a:t>
            </a:r>
            <a:r>
              <a:rPr lang="en-US" altLang="zh-CN" sz="1000" dirty="0" err="1"/>
              <a:t>ResultA</a:t>
            </a:r>
            <a:r>
              <a:rPr lang="en-US" altLang="zh-CN" sz="1000" dirty="0"/>
              <a:t> </a:t>
            </a:r>
            <a:r>
              <a:rPr lang="zh-CN" altLang="en-US" sz="1000" dirty="0"/>
              <a:t>结构体的切片，表示查询结果。</a:t>
            </a:r>
          </a:p>
          <a:p>
            <a:r>
              <a:rPr lang="zh-CN" altLang="en-US" sz="1000" dirty="0"/>
              <a:t>如果任务类型无效，则返回一个错误，指示无效的任务类型。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grpSp>
        <p:nvGrpSpPr>
          <p:cNvPr id="64" name="PPT世界-12"/>
          <p:cNvGrpSpPr/>
          <p:nvPr/>
        </p:nvGrpSpPr>
        <p:grpSpPr>
          <a:xfrm>
            <a:off x="236172" y="272772"/>
            <a:ext cx="2881044" cy="631468"/>
            <a:chOff x="7859331" y="4293194"/>
            <a:chExt cx="2881044" cy="631468"/>
          </a:xfrm>
        </p:grpSpPr>
        <p:sp>
          <p:nvSpPr>
            <p:cNvPr id="48" name="PPT世界-12-1"/>
            <p:cNvSpPr/>
            <p:nvPr>
              <p:custDataLst>
                <p:tags r:id="rId3"/>
              </p:custDataLst>
            </p:nvPr>
          </p:nvSpPr>
          <p:spPr>
            <a:xfrm>
              <a:off x="7877964" y="4293194"/>
              <a:ext cx="591993" cy="59199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9" name="PPT世界-12-2"/>
            <p:cNvSpPr txBox="1"/>
            <p:nvPr>
              <p:custDataLst>
                <p:tags r:id="rId4"/>
              </p:custDataLst>
            </p:nvPr>
          </p:nvSpPr>
          <p:spPr>
            <a:xfrm>
              <a:off x="7859331" y="4411116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04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0" name="PPT世界-12-3"/>
            <p:cNvSpPr txBox="1"/>
            <p:nvPr>
              <p:custDataLst>
                <p:tags r:id="rId5"/>
              </p:custDataLst>
            </p:nvPr>
          </p:nvSpPr>
          <p:spPr>
            <a:xfrm>
              <a:off x="8740076" y="4303589"/>
              <a:ext cx="1775876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rgbClr val="00B0F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查询实现</a:t>
              </a:r>
            </a:p>
          </p:txBody>
        </p:sp>
        <p:sp>
          <p:nvSpPr>
            <p:cNvPr id="51" name="PPT世界-12-4"/>
            <p:cNvSpPr txBox="1"/>
            <p:nvPr>
              <p:custDataLst>
                <p:tags r:id="rId6"/>
              </p:custDataLst>
            </p:nvPr>
          </p:nvSpPr>
          <p:spPr>
            <a:xfrm>
              <a:off x="8754926" y="4693830"/>
              <a:ext cx="1985449" cy="23083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900" cap="all" dirty="0">
                  <a:solidFill>
                    <a:srgbClr val="00B0F0"/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Query implementation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44857" y="903193"/>
            <a:ext cx="4589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Ginweb</a:t>
            </a:r>
            <a:r>
              <a:rPr lang="zh-CN" altLang="en-US" dirty="0"/>
              <a:t>后端实现接受前端传来的参数查询及返回查询结果到前端输出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4856" y="1538173"/>
            <a:ext cx="2797922" cy="243591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4857" y="1538173"/>
            <a:ext cx="4179999" cy="2854184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561385" y="788824"/>
            <a:ext cx="4466492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数据库连接确认：</a:t>
            </a:r>
          </a:p>
          <a:p>
            <a:pPr algn="just"/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打印成功连接到数据库的消息，表示数据库连接正常。</a:t>
            </a:r>
          </a:p>
          <a:p>
            <a:pPr algn="just"/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准备前端发送的数据：</a:t>
            </a:r>
          </a:p>
          <a:p>
            <a:pPr algn="just"/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通过硬编码的方式设置了一些前端发送的数据，包括用户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ID (</a:t>
            </a:r>
            <a:r>
              <a:rPr lang="en-US" altLang="zh-CN" sz="14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userId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、关键字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(keyword)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、年份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(year)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、标签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(tag) 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以及选择的任务类型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4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selectedTask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这里的数据是通过硬编码设定的，实际应用中可能需要从前端获取用户输入或其他来源。</a:t>
            </a:r>
          </a:p>
          <a:p>
            <a:pPr algn="just"/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执行数据库查询：</a:t>
            </a:r>
          </a:p>
          <a:p>
            <a:pPr algn="just"/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调用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executeQuery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函数执行数据库查询，传递了前端设置的用户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、关键字、年份、标签和任务类型等参数。</a:t>
            </a:r>
          </a:p>
          <a:p>
            <a:pPr algn="just"/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查询结果存储在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results 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变量中，同时检查是否有错误发生。</a:t>
            </a:r>
          </a:p>
          <a:p>
            <a:pPr algn="just"/>
            <a:r>
              <a:rPr lang="zh-CN" altLang="zh-CN" sz="1600" kern="100" dirty="0">
                <a:effectLst/>
                <a:latin typeface="+mn-ea"/>
                <a:cs typeface="Times New Roman" panose="02020603050405020304" pitchFamily="18" charset="0"/>
              </a:rPr>
              <a:t>处理查询结果：</a:t>
            </a:r>
          </a:p>
          <a:p>
            <a:pPr algn="just"/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如果查询没有发生错误，通过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fmt.Println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打印查询结果。</a:t>
            </a:r>
          </a:p>
          <a:p>
            <a:pPr algn="just"/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在实际应用中，这里可能会有更复杂的逻辑，比如将结果格式化为特定的</a:t>
            </a:r>
            <a:r>
              <a:rPr lang="en-US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JSON </a:t>
            </a:r>
            <a:r>
              <a:rPr lang="zh-CN" altLang="zh-CN" sz="14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结构，并返回给前端。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改进"/>
          <p:cNvPicPr>
            <a:picLocks noChangeAspect="1"/>
          </p:cNvPicPr>
          <p:nvPr/>
        </p:nvPicPr>
        <p:blipFill>
          <a:blip r:embed="rId9">
            <a:alphaModFix amt="90000"/>
          </a:blip>
          <a:srcRect l="3025" r="27981"/>
          <a:stretch>
            <a:fillRect/>
          </a:stretch>
        </p:blipFill>
        <p:spPr>
          <a:xfrm>
            <a:off x="0" y="0"/>
            <a:ext cx="7097395" cy="6858000"/>
          </a:xfrm>
          <a:prstGeom prst="rect">
            <a:avLst/>
          </a:prstGeom>
        </p:spPr>
      </p:pic>
      <p:sp>
        <p:nvSpPr>
          <p:cNvPr id="34" name="PPT世界-3"/>
          <p:cNvSpPr/>
          <p:nvPr>
            <p:custDataLst>
              <p:tags r:id="rId1"/>
            </p:custDataLst>
          </p:nvPr>
        </p:nvSpPr>
        <p:spPr>
          <a:xfrm flipH="1">
            <a:off x="3636089" y="0"/>
            <a:ext cx="8546796" cy="6858000"/>
          </a:xfrm>
          <a:custGeom>
            <a:avLst/>
            <a:gdLst>
              <a:gd name="connsiteX0" fmla="*/ 8546796 w 8546796"/>
              <a:gd name="connsiteY0" fmla="*/ 0 h 6858000"/>
              <a:gd name="connsiteX1" fmla="*/ 0 w 8546796"/>
              <a:gd name="connsiteY1" fmla="*/ 0 h 6858000"/>
              <a:gd name="connsiteX2" fmla="*/ 0 w 8546796"/>
              <a:gd name="connsiteY2" fmla="*/ 6858000 h 6858000"/>
              <a:gd name="connsiteX3" fmla="*/ 7131356 w 8546796"/>
              <a:gd name="connsiteY3" fmla="*/ 6858000 h 6858000"/>
              <a:gd name="connsiteX4" fmla="*/ 6973150 w 8546796"/>
              <a:gd name="connsiteY4" fmla="*/ 6734432 h 6858000"/>
              <a:gd name="connsiteX5" fmla="*/ 5345487 w 8546796"/>
              <a:gd name="connsiteY5" fmla="*/ 4142413 h 6858000"/>
              <a:gd name="connsiteX6" fmla="*/ 5931095 w 8546796"/>
              <a:gd name="connsiteY6" fmla="*/ 2465014 h 6858000"/>
              <a:gd name="connsiteX7" fmla="*/ 7342755 w 8546796"/>
              <a:gd name="connsiteY7" fmla="*/ 1390694 h 6858000"/>
              <a:gd name="connsiteX8" fmla="*/ 8545642 w 8546796"/>
              <a:gd name="connsiteY8" fmla="*/ 21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46796" h="6858000">
                <a:moveTo>
                  <a:pt x="8546796" y="0"/>
                </a:moveTo>
                <a:lnTo>
                  <a:pt x="0" y="0"/>
                </a:lnTo>
                <a:lnTo>
                  <a:pt x="0" y="6858000"/>
                </a:lnTo>
                <a:lnTo>
                  <a:pt x="7131356" y="6858000"/>
                </a:lnTo>
                <a:lnTo>
                  <a:pt x="6973150" y="6734432"/>
                </a:lnTo>
                <a:cubicBezTo>
                  <a:pt x="5828435" y="5786625"/>
                  <a:pt x="5389267" y="4765226"/>
                  <a:pt x="5345487" y="4142413"/>
                </a:cubicBezTo>
                <a:cubicBezTo>
                  <a:pt x="5282293" y="3303772"/>
                  <a:pt x="5525530" y="2805571"/>
                  <a:pt x="5931095" y="2465014"/>
                </a:cubicBezTo>
                <a:cubicBezTo>
                  <a:pt x="6331178" y="2111741"/>
                  <a:pt x="6893538" y="1916050"/>
                  <a:pt x="7342755" y="1390694"/>
                </a:cubicBezTo>
                <a:cubicBezTo>
                  <a:pt x="7591957" y="1085539"/>
                  <a:pt x="8145729" y="676087"/>
                  <a:pt x="8545642" y="2134"/>
                </a:cubicBezTo>
                <a:close/>
              </a:path>
            </a:pathLst>
          </a:custGeom>
          <a:solidFill>
            <a:schemeClr val="bg1"/>
          </a:solidFill>
          <a:ln w="57150" cap="flat">
            <a:solidFill>
              <a:srgbClr val="00B0F0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cs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06904" y="1501425"/>
            <a:ext cx="5874786" cy="3208370"/>
            <a:chOff x="1134505" y="896543"/>
            <a:chExt cx="6328356" cy="3367955"/>
          </a:xfrm>
        </p:grpSpPr>
        <p:sp>
          <p:nvSpPr>
            <p:cNvPr id="20" name="PPT世界-8"/>
            <p:cNvSpPr/>
            <p:nvPr>
              <p:custDataLst>
                <p:tags r:id="rId3"/>
              </p:custDataLst>
            </p:nvPr>
          </p:nvSpPr>
          <p:spPr>
            <a:xfrm rot="291673">
              <a:off x="1134505" y="1060890"/>
              <a:ext cx="5971854" cy="3127107"/>
            </a:xfrm>
            <a:custGeom>
              <a:avLst/>
              <a:gdLst>
                <a:gd name="connsiteX0" fmla="*/ 249293 w 5971854"/>
                <a:gd name="connsiteY0" fmla="*/ 1277254 h 3127107"/>
                <a:gd name="connsiteX1" fmla="*/ 5971549 w 5971854"/>
                <a:gd name="connsiteY1" fmla="*/ -395 h 3127107"/>
                <a:gd name="connsiteX2" fmla="*/ 5721960 w 5971854"/>
                <a:gd name="connsiteY2" fmla="*/ 1849077 h 3127107"/>
                <a:gd name="connsiteX3" fmla="*/ -306 w 5971854"/>
                <a:gd name="connsiteY3" fmla="*/ 3126713 h 312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1854" h="3127107">
                  <a:moveTo>
                    <a:pt x="249293" y="1277254"/>
                  </a:moveTo>
                  <a:lnTo>
                    <a:pt x="5971549" y="-395"/>
                  </a:lnTo>
                  <a:lnTo>
                    <a:pt x="5721960" y="1849077"/>
                  </a:lnTo>
                  <a:lnTo>
                    <a:pt x="-306" y="3126713"/>
                  </a:lnTo>
                  <a:close/>
                </a:path>
              </a:pathLst>
            </a:custGeom>
            <a:solidFill>
              <a:schemeClr val="accent1"/>
            </a:solidFill>
            <a:ln w="31750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2700000" algn="tl" rotWithShape="0">
                <a:schemeClr val="bg1"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6" name="PPT世界-12"/>
            <p:cNvSpPr/>
            <p:nvPr>
              <p:custDataLst>
                <p:tags r:id="rId4"/>
              </p:custDataLst>
            </p:nvPr>
          </p:nvSpPr>
          <p:spPr>
            <a:xfrm>
              <a:off x="6557753" y="1681979"/>
              <a:ext cx="905108" cy="339458"/>
            </a:xfrm>
            <a:custGeom>
              <a:avLst/>
              <a:gdLst>
                <a:gd name="connsiteX0" fmla="*/ 905109 w 905108"/>
                <a:gd name="connsiteY0" fmla="*/ 72808 h 339458"/>
                <a:gd name="connsiteX1" fmla="*/ 898354 w 905108"/>
                <a:gd name="connsiteY1" fmla="*/ 77814 h 339458"/>
                <a:gd name="connsiteX2" fmla="*/ 830331 w 905108"/>
                <a:gd name="connsiteY2" fmla="*/ 27592 h 339458"/>
                <a:gd name="connsiteX3" fmla="*/ 696309 w 905108"/>
                <a:gd name="connsiteY3" fmla="*/ 27592 h 339458"/>
                <a:gd name="connsiteX4" fmla="*/ 686126 w 905108"/>
                <a:gd name="connsiteY4" fmla="*/ 35135 h 339458"/>
                <a:gd name="connsiteX5" fmla="*/ 608949 w 905108"/>
                <a:gd name="connsiteY5" fmla="*/ 57664 h 339458"/>
                <a:gd name="connsiteX6" fmla="*/ 533897 w 905108"/>
                <a:gd name="connsiteY6" fmla="*/ 31477 h 339458"/>
                <a:gd name="connsiteX7" fmla="*/ 465737 w 905108"/>
                <a:gd name="connsiteY7" fmla="*/ 7700 h 339458"/>
                <a:gd name="connsiteX8" fmla="*/ 395657 w 905108"/>
                <a:gd name="connsiteY8" fmla="*/ 28158 h 339458"/>
                <a:gd name="connsiteX9" fmla="*/ 378617 w 905108"/>
                <a:gd name="connsiteY9" fmla="*/ 40744 h 339458"/>
                <a:gd name="connsiteX10" fmla="*/ 231051 w 905108"/>
                <a:gd name="connsiteY10" fmla="*/ 40744 h 339458"/>
                <a:gd name="connsiteX11" fmla="*/ 222583 w 905108"/>
                <a:gd name="connsiteY11" fmla="*/ 34487 h 339458"/>
                <a:gd name="connsiteX12" fmla="*/ 88560 w 905108"/>
                <a:gd name="connsiteY12" fmla="*/ 34487 h 339458"/>
                <a:gd name="connsiteX13" fmla="*/ 6789 w 905108"/>
                <a:gd name="connsiteY13" fmla="*/ 94881 h 339458"/>
                <a:gd name="connsiteX14" fmla="*/ 0 w 905108"/>
                <a:gd name="connsiteY14" fmla="*/ 89859 h 339458"/>
                <a:gd name="connsiteX15" fmla="*/ 81772 w 905108"/>
                <a:gd name="connsiteY15" fmla="*/ 29464 h 339458"/>
                <a:gd name="connsiteX16" fmla="*/ 229371 w 905108"/>
                <a:gd name="connsiteY16" fmla="*/ 29464 h 339458"/>
                <a:gd name="connsiteX17" fmla="*/ 237840 w 905108"/>
                <a:gd name="connsiteY17" fmla="*/ 35721 h 339458"/>
                <a:gd name="connsiteX18" fmla="*/ 371863 w 905108"/>
                <a:gd name="connsiteY18" fmla="*/ 35721 h 339458"/>
                <a:gd name="connsiteX19" fmla="*/ 388903 w 905108"/>
                <a:gd name="connsiteY19" fmla="*/ 23135 h 339458"/>
                <a:gd name="connsiteX20" fmla="*/ 466080 w 905108"/>
                <a:gd name="connsiteY20" fmla="*/ 606 h 339458"/>
                <a:gd name="connsiteX21" fmla="*/ 541097 w 905108"/>
                <a:gd name="connsiteY21" fmla="*/ 26787 h 339458"/>
                <a:gd name="connsiteX22" fmla="*/ 609257 w 905108"/>
                <a:gd name="connsiteY22" fmla="*/ 50574 h 339458"/>
                <a:gd name="connsiteX23" fmla="*/ 679337 w 905108"/>
                <a:gd name="connsiteY23" fmla="*/ 30112 h 339458"/>
                <a:gd name="connsiteX24" fmla="*/ 689555 w 905108"/>
                <a:gd name="connsiteY24" fmla="*/ 22569 h 339458"/>
                <a:gd name="connsiteX25" fmla="*/ 837120 w 905108"/>
                <a:gd name="connsiteY25" fmla="*/ 22569 h 339458"/>
                <a:gd name="connsiteX26" fmla="*/ 905109 w 905108"/>
                <a:gd name="connsiteY26" fmla="*/ 154343 h 339458"/>
                <a:gd name="connsiteX27" fmla="*/ 898354 w 905108"/>
                <a:gd name="connsiteY27" fmla="*/ 159349 h 339458"/>
                <a:gd name="connsiteX28" fmla="*/ 830331 w 905108"/>
                <a:gd name="connsiteY28" fmla="*/ 109127 h 339458"/>
                <a:gd name="connsiteX29" fmla="*/ 696309 w 905108"/>
                <a:gd name="connsiteY29" fmla="*/ 109127 h 339458"/>
                <a:gd name="connsiteX30" fmla="*/ 686126 w 905108"/>
                <a:gd name="connsiteY30" fmla="*/ 116670 h 339458"/>
                <a:gd name="connsiteX31" fmla="*/ 608949 w 905108"/>
                <a:gd name="connsiteY31" fmla="*/ 139199 h 339458"/>
                <a:gd name="connsiteX32" fmla="*/ 533897 w 905108"/>
                <a:gd name="connsiteY32" fmla="*/ 113019 h 339458"/>
                <a:gd name="connsiteX33" fmla="*/ 465737 w 905108"/>
                <a:gd name="connsiteY33" fmla="*/ 89238 h 339458"/>
                <a:gd name="connsiteX34" fmla="*/ 395657 w 905108"/>
                <a:gd name="connsiteY34" fmla="*/ 109700 h 339458"/>
                <a:gd name="connsiteX35" fmla="*/ 378617 w 905108"/>
                <a:gd name="connsiteY35" fmla="*/ 122279 h 339458"/>
                <a:gd name="connsiteX36" fmla="*/ 231051 w 905108"/>
                <a:gd name="connsiteY36" fmla="*/ 122279 h 339458"/>
                <a:gd name="connsiteX37" fmla="*/ 222583 w 905108"/>
                <a:gd name="connsiteY37" fmla="*/ 116019 h 339458"/>
                <a:gd name="connsiteX38" fmla="*/ 88560 w 905108"/>
                <a:gd name="connsiteY38" fmla="*/ 116019 h 339458"/>
                <a:gd name="connsiteX39" fmla="*/ 6789 w 905108"/>
                <a:gd name="connsiteY39" fmla="*/ 176416 h 339458"/>
                <a:gd name="connsiteX40" fmla="*/ 0 w 905108"/>
                <a:gd name="connsiteY40" fmla="*/ 171407 h 339458"/>
                <a:gd name="connsiteX41" fmla="*/ 81772 w 905108"/>
                <a:gd name="connsiteY41" fmla="*/ 111013 h 339458"/>
                <a:gd name="connsiteX42" fmla="*/ 229371 w 905108"/>
                <a:gd name="connsiteY42" fmla="*/ 111013 h 339458"/>
                <a:gd name="connsiteX43" fmla="*/ 237840 w 905108"/>
                <a:gd name="connsiteY43" fmla="*/ 117270 h 339458"/>
                <a:gd name="connsiteX44" fmla="*/ 371863 w 905108"/>
                <a:gd name="connsiteY44" fmla="*/ 117270 h 339458"/>
                <a:gd name="connsiteX45" fmla="*/ 388903 w 905108"/>
                <a:gd name="connsiteY45" fmla="*/ 104694 h 339458"/>
                <a:gd name="connsiteX46" fmla="*/ 466080 w 905108"/>
                <a:gd name="connsiteY46" fmla="*/ 82165 h 339458"/>
                <a:gd name="connsiteX47" fmla="*/ 541097 w 905108"/>
                <a:gd name="connsiteY47" fmla="*/ 108345 h 339458"/>
                <a:gd name="connsiteX48" fmla="*/ 609257 w 905108"/>
                <a:gd name="connsiteY48" fmla="*/ 132126 h 339458"/>
                <a:gd name="connsiteX49" fmla="*/ 679337 w 905108"/>
                <a:gd name="connsiteY49" fmla="*/ 111664 h 339458"/>
                <a:gd name="connsiteX50" fmla="*/ 689555 w 905108"/>
                <a:gd name="connsiteY50" fmla="*/ 104121 h 339458"/>
                <a:gd name="connsiteX51" fmla="*/ 837120 w 905108"/>
                <a:gd name="connsiteY51" fmla="*/ 104121 h 339458"/>
                <a:gd name="connsiteX52" fmla="*/ 905109 w 905108"/>
                <a:gd name="connsiteY52" fmla="*/ 235868 h 339458"/>
                <a:gd name="connsiteX53" fmla="*/ 898354 w 905108"/>
                <a:gd name="connsiteY53" fmla="*/ 240877 h 339458"/>
                <a:gd name="connsiteX54" fmla="*/ 830331 w 905108"/>
                <a:gd name="connsiteY54" fmla="*/ 190659 h 339458"/>
                <a:gd name="connsiteX55" fmla="*/ 696309 w 905108"/>
                <a:gd name="connsiteY55" fmla="*/ 190659 h 339458"/>
                <a:gd name="connsiteX56" fmla="*/ 686126 w 905108"/>
                <a:gd name="connsiteY56" fmla="*/ 198201 h 339458"/>
                <a:gd name="connsiteX57" fmla="*/ 608949 w 905108"/>
                <a:gd name="connsiteY57" fmla="*/ 220741 h 339458"/>
                <a:gd name="connsiteX58" fmla="*/ 533897 w 905108"/>
                <a:gd name="connsiteY58" fmla="*/ 194553 h 339458"/>
                <a:gd name="connsiteX59" fmla="*/ 465737 w 905108"/>
                <a:gd name="connsiteY59" fmla="*/ 170773 h 339458"/>
                <a:gd name="connsiteX60" fmla="*/ 395657 w 905108"/>
                <a:gd name="connsiteY60" fmla="*/ 191235 h 339458"/>
                <a:gd name="connsiteX61" fmla="*/ 378617 w 905108"/>
                <a:gd name="connsiteY61" fmla="*/ 203817 h 339458"/>
                <a:gd name="connsiteX62" fmla="*/ 231051 w 905108"/>
                <a:gd name="connsiteY62" fmla="*/ 203817 h 339458"/>
                <a:gd name="connsiteX63" fmla="*/ 222583 w 905108"/>
                <a:gd name="connsiteY63" fmla="*/ 197560 h 339458"/>
                <a:gd name="connsiteX64" fmla="*/ 88560 w 905108"/>
                <a:gd name="connsiteY64" fmla="*/ 197560 h 339458"/>
                <a:gd name="connsiteX65" fmla="*/ 6789 w 905108"/>
                <a:gd name="connsiteY65" fmla="*/ 257955 h 339458"/>
                <a:gd name="connsiteX66" fmla="*/ 0 w 905108"/>
                <a:gd name="connsiteY66" fmla="*/ 252949 h 339458"/>
                <a:gd name="connsiteX67" fmla="*/ 81772 w 905108"/>
                <a:gd name="connsiteY67" fmla="*/ 192555 h 339458"/>
                <a:gd name="connsiteX68" fmla="*/ 229371 w 905108"/>
                <a:gd name="connsiteY68" fmla="*/ 192555 h 339458"/>
                <a:gd name="connsiteX69" fmla="*/ 237840 w 905108"/>
                <a:gd name="connsiteY69" fmla="*/ 198812 h 339458"/>
                <a:gd name="connsiteX70" fmla="*/ 371863 w 905108"/>
                <a:gd name="connsiteY70" fmla="*/ 198812 h 339458"/>
                <a:gd name="connsiteX71" fmla="*/ 388903 w 905108"/>
                <a:gd name="connsiteY71" fmla="*/ 186225 h 339458"/>
                <a:gd name="connsiteX72" fmla="*/ 466080 w 905108"/>
                <a:gd name="connsiteY72" fmla="*/ 163696 h 339458"/>
                <a:gd name="connsiteX73" fmla="*/ 541097 w 905108"/>
                <a:gd name="connsiteY73" fmla="*/ 189877 h 339458"/>
                <a:gd name="connsiteX74" fmla="*/ 609257 w 905108"/>
                <a:gd name="connsiteY74" fmla="*/ 213657 h 339458"/>
                <a:gd name="connsiteX75" fmla="*/ 679337 w 905108"/>
                <a:gd name="connsiteY75" fmla="*/ 193196 h 339458"/>
                <a:gd name="connsiteX76" fmla="*/ 689555 w 905108"/>
                <a:gd name="connsiteY76" fmla="*/ 185653 h 339458"/>
                <a:gd name="connsiteX77" fmla="*/ 837120 w 905108"/>
                <a:gd name="connsiteY77" fmla="*/ 185653 h 339458"/>
                <a:gd name="connsiteX78" fmla="*/ 905109 w 905108"/>
                <a:gd name="connsiteY78" fmla="*/ 317403 h 339458"/>
                <a:gd name="connsiteX79" fmla="*/ 898354 w 905108"/>
                <a:gd name="connsiteY79" fmla="*/ 322408 h 339458"/>
                <a:gd name="connsiteX80" fmla="*/ 830331 w 905108"/>
                <a:gd name="connsiteY80" fmla="*/ 272187 h 339458"/>
                <a:gd name="connsiteX81" fmla="*/ 696309 w 905108"/>
                <a:gd name="connsiteY81" fmla="*/ 272187 h 339458"/>
                <a:gd name="connsiteX82" fmla="*/ 686126 w 905108"/>
                <a:gd name="connsiteY82" fmla="*/ 279729 h 339458"/>
                <a:gd name="connsiteX83" fmla="*/ 608949 w 905108"/>
                <a:gd name="connsiteY83" fmla="*/ 302259 h 339458"/>
                <a:gd name="connsiteX84" fmla="*/ 533897 w 905108"/>
                <a:gd name="connsiteY84" fmla="*/ 276078 h 339458"/>
                <a:gd name="connsiteX85" fmla="*/ 465737 w 905108"/>
                <a:gd name="connsiteY85" fmla="*/ 252297 h 339458"/>
                <a:gd name="connsiteX86" fmla="*/ 395657 w 905108"/>
                <a:gd name="connsiteY86" fmla="*/ 272759 h 339458"/>
                <a:gd name="connsiteX87" fmla="*/ 378617 w 905108"/>
                <a:gd name="connsiteY87" fmla="*/ 285339 h 339458"/>
                <a:gd name="connsiteX88" fmla="*/ 231051 w 905108"/>
                <a:gd name="connsiteY88" fmla="*/ 285339 h 339458"/>
                <a:gd name="connsiteX89" fmla="*/ 222583 w 905108"/>
                <a:gd name="connsiteY89" fmla="*/ 279082 h 339458"/>
                <a:gd name="connsiteX90" fmla="*/ 88560 w 905108"/>
                <a:gd name="connsiteY90" fmla="*/ 279082 h 339458"/>
                <a:gd name="connsiteX91" fmla="*/ 6789 w 905108"/>
                <a:gd name="connsiteY91" fmla="*/ 339459 h 339458"/>
                <a:gd name="connsiteX92" fmla="*/ 0 w 905108"/>
                <a:gd name="connsiteY92" fmla="*/ 334453 h 339458"/>
                <a:gd name="connsiteX93" fmla="*/ 81772 w 905108"/>
                <a:gd name="connsiteY93" fmla="*/ 274059 h 339458"/>
                <a:gd name="connsiteX94" fmla="*/ 229371 w 905108"/>
                <a:gd name="connsiteY94" fmla="*/ 274059 h 339458"/>
                <a:gd name="connsiteX95" fmla="*/ 237840 w 905108"/>
                <a:gd name="connsiteY95" fmla="*/ 280319 h 339458"/>
                <a:gd name="connsiteX96" fmla="*/ 371863 w 905108"/>
                <a:gd name="connsiteY96" fmla="*/ 280319 h 339458"/>
                <a:gd name="connsiteX97" fmla="*/ 388903 w 905108"/>
                <a:gd name="connsiteY97" fmla="*/ 267740 h 339458"/>
                <a:gd name="connsiteX98" fmla="*/ 466080 w 905108"/>
                <a:gd name="connsiteY98" fmla="*/ 245204 h 339458"/>
                <a:gd name="connsiteX99" fmla="*/ 541097 w 905108"/>
                <a:gd name="connsiteY99" fmla="*/ 271391 h 339458"/>
                <a:gd name="connsiteX100" fmla="*/ 609257 w 905108"/>
                <a:gd name="connsiteY100" fmla="*/ 295172 h 339458"/>
                <a:gd name="connsiteX101" fmla="*/ 679337 w 905108"/>
                <a:gd name="connsiteY101" fmla="*/ 274710 h 339458"/>
                <a:gd name="connsiteX102" fmla="*/ 689555 w 905108"/>
                <a:gd name="connsiteY102" fmla="*/ 267167 h 339458"/>
                <a:gd name="connsiteX103" fmla="*/ 837120 w 905108"/>
                <a:gd name="connsiteY103" fmla="*/ 267167 h 33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05108" h="339458">
                  <a:moveTo>
                    <a:pt x="905109" y="72808"/>
                  </a:moveTo>
                  <a:lnTo>
                    <a:pt x="898354" y="77814"/>
                  </a:lnTo>
                  <a:lnTo>
                    <a:pt x="830331" y="27592"/>
                  </a:lnTo>
                  <a:cubicBezTo>
                    <a:pt x="793371" y="315"/>
                    <a:pt x="733269" y="315"/>
                    <a:pt x="696309" y="27592"/>
                  </a:cubicBezTo>
                  <a:lnTo>
                    <a:pt x="686126" y="35135"/>
                  </a:lnTo>
                  <a:cubicBezTo>
                    <a:pt x="665486" y="50365"/>
                    <a:pt x="638092" y="58364"/>
                    <a:pt x="608949" y="57664"/>
                  </a:cubicBezTo>
                  <a:cubicBezTo>
                    <a:pt x="579806" y="56965"/>
                    <a:pt x="553132" y="47667"/>
                    <a:pt x="533897" y="31477"/>
                  </a:cubicBezTo>
                  <a:cubicBezTo>
                    <a:pt x="516412" y="16779"/>
                    <a:pt x="492240" y="8334"/>
                    <a:pt x="465737" y="7700"/>
                  </a:cubicBezTo>
                  <a:cubicBezTo>
                    <a:pt x="440777" y="6630"/>
                    <a:pt x="416126" y="13820"/>
                    <a:pt x="395657" y="28158"/>
                  </a:cubicBezTo>
                  <a:lnTo>
                    <a:pt x="378617" y="40744"/>
                  </a:lnTo>
                  <a:cubicBezTo>
                    <a:pt x="337955" y="70789"/>
                    <a:pt x="271749" y="70789"/>
                    <a:pt x="231051" y="40744"/>
                  </a:cubicBezTo>
                  <a:lnTo>
                    <a:pt x="222583" y="34487"/>
                  </a:lnTo>
                  <a:cubicBezTo>
                    <a:pt x="185622" y="7199"/>
                    <a:pt x="125520" y="7199"/>
                    <a:pt x="88560" y="34487"/>
                  </a:cubicBezTo>
                  <a:lnTo>
                    <a:pt x="6789" y="94881"/>
                  </a:lnTo>
                  <a:lnTo>
                    <a:pt x="0" y="89859"/>
                  </a:lnTo>
                  <a:lnTo>
                    <a:pt x="81772" y="29464"/>
                  </a:lnTo>
                  <a:cubicBezTo>
                    <a:pt x="122468" y="-584"/>
                    <a:pt x="188674" y="-584"/>
                    <a:pt x="229371" y="29464"/>
                  </a:cubicBezTo>
                  <a:lnTo>
                    <a:pt x="237840" y="35721"/>
                  </a:lnTo>
                  <a:cubicBezTo>
                    <a:pt x="274800" y="63006"/>
                    <a:pt x="334903" y="63006"/>
                    <a:pt x="371863" y="35721"/>
                  </a:cubicBezTo>
                  <a:lnTo>
                    <a:pt x="388903" y="23135"/>
                  </a:lnTo>
                  <a:cubicBezTo>
                    <a:pt x="409508" y="7909"/>
                    <a:pt x="436937" y="-93"/>
                    <a:pt x="466080" y="606"/>
                  </a:cubicBezTo>
                  <a:cubicBezTo>
                    <a:pt x="495223" y="1305"/>
                    <a:pt x="521863" y="10604"/>
                    <a:pt x="541097" y="26787"/>
                  </a:cubicBezTo>
                  <a:cubicBezTo>
                    <a:pt x="558583" y="41488"/>
                    <a:pt x="582789" y="49940"/>
                    <a:pt x="609257" y="50574"/>
                  </a:cubicBezTo>
                  <a:cubicBezTo>
                    <a:pt x="634217" y="51654"/>
                    <a:pt x="658868" y="44464"/>
                    <a:pt x="679337" y="30112"/>
                  </a:cubicBezTo>
                  <a:lnTo>
                    <a:pt x="689555" y="22569"/>
                  </a:lnTo>
                  <a:cubicBezTo>
                    <a:pt x="734126" y="-7523"/>
                    <a:pt x="792548" y="-7523"/>
                    <a:pt x="837120" y="22569"/>
                  </a:cubicBezTo>
                  <a:close/>
                  <a:moveTo>
                    <a:pt x="905109" y="154343"/>
                  </a:moveTo>
                  <a:lnTo>
                    <a:pt x="898354" y="159349"/>
                  </a:lnTo>
                  <a:lnTo>
                    <a:pt x="830331" y="109127"/>
                  </a:lnTo>
                  <a:cubicBezTo>
                    <a:pt x="793371" y="81839"/>
                    <a:pt x="733269" y="81839"/>
                    <a:pt x="696309" y="109127"/>
                  </a:cubicBezTo>
                  <a:lnTo>
                    <a:pt x="686126" y="116670"/>
                  </a:lnTo>
                  <a:cubicBezTo>
                    <a:pt x="665486" y="131896"/>
                    <a:pt x="638092" y="139899"/>
                    <a:pt x="608949" y="139199"/>
                  </a:cubicBezTo>
                  <a:cubicBezTo>
                    <a:pt x="579806" y="138500"/>
                    <a:pt x="553132" y="129201"/>
                    <a:pt x="533897" y="113019"/>
                  </a:cubicBezTo>
                  <a:cubicBezTo>
                    <a:pt x="516412" y="98317"/>
                    <a:pt x="492240" y="89872"/>
                    <a:pt x="465737" y="89238"/>
                  </a:cubicBezTo>
                  <a:cubicBezTo>
                    <a:pt x="440777" y="88168"/>
                    <a:pt x="416126" y="95361"/>
                    <a:pt x="395657" y="109700"/>
                  </a:cubicBezTo>
                  <a:lnTo>
                    <a:pt x="378617" y="122279"/>
                  </a:lnTo>
                  <a:cubicBezTo>
                    <a:pt x="337955" y="152324"/>
                    <a:pt x="271749" y="152324"/>
                    <a:pt x="231051" y="122279"/>
                  </a:cubicBezTo>
                  <a:lnTo>
                    <a:pt x="222583" y="116019"/>
                  </a:lnTo>
                  <a:cubicBezTo>
                    <a:pt x="185622" y="88734"/>
                    <a:pt x="125520" y="88734"/>
                    <a:pt x="88560" y="116019"/>
                  </a:cubicBezTo>
                  <a:lnTo>
                    <a:pt x="6789" y="176416"/>
                  </a:lnTo>
                  <a:lnTo>
                    <a:pt x="0" y="171407"/>
                  </a:lnTo>
                  <a:lnTo>
                    <a:pt x="81772" y="111013"/>
                  </a:lnTo>
                  <a:cubicBezTo>
                    <a:pt x="122468" y="80968"/>
                    <a:pt x="188674" y="80968"/>
                    <a:pt x="229371" y="111013"/>
                  </a:cubicBezTo>
                  <a:lnTo>
                    <a:pt x="237840" y="117270"/>
                  </a:lnTo>
                  <a:cubicBezTo>
                    <a:pt x="274800" y="144558"/>
                    <a:pt x="334903" y="144558"/>
                    <a:pt x="371863" y="117270"/>
                  </a:cubicBezTo>
                  <a:lnTo>
                    <a:pt x="388903" y="104694"/>
                  </a:lnTo>
                  <a:cubicBezTo>
                    <a:pt x="409508" y="89468"/>
                    <a:pt x="436937" y="81465"/>
                    <a:pt x="466080" y="82165"/>
                  </a:cubicBezTo>
                  <a:cubicBezTo>
                    <a:pt x="495223" y="82864"/>
                    <a:pt x="521863" y="92163"/>
                    <a:pt x="541097" y="108345"/>
                  </a:cubicBezTo>
                  <a:cubicBezTo>
                    <a:pt x="558583" y="123044"/>
                    <a:pt x="582789" y="131488"/>
                    <a:pt x="609257" y="132126"/>
                  </a:cubicBezTo>
                  <a:cubicBezTo>
                    <a:pt x="634217" y="133203"/>
                    <a:pt x="658868" y="126013"/>
                    <a:pt x="679337" y="111664"/>
                  </a:cubicBezTo>
                  <a:lnTo>
                    <a:pt x="689555" y="104121"/>
                  </a:lnTo>
                  <a:cubicBezTo>
                    <a:pt x="734126" y="74022"/>
                    <a:pt x="792548" y="74022"/>
                    <a:pt x="837120" y="104121"/>
                  </a:cubicBezTo>
                  <a:close/>
                  <a:moveTo>
                    <a:pt x="905109" y="235868"/>
                  </a:moveTo>
                  <a:lnTo>
                    <a:pt x="898354" y="240877"/>
                  </a:lnTo>
                  <a:lnTo>
                    <a:pt x="830331" y="190659"/>
                  </a:lnTo>
                  <a:cubicBezTo>
                    <a:pt x="793371" y="163374"/>
                    <a:pt x="733269" y="163374"/>
                    <a:pt x="696309" y="190659"/>
                  </a:cubicBezTo>
                  <a:lnTo>
                    <a:pt x="686126" y="198201"/>
                  </a:lnTo>
                  <a:cubicBezTo>
                    <a:pt x="665486" y="213428"/>
                    <a:pt x="638092" y="221430"/>
                    <a:pt x="608949" y="220741"/>
                  </a:cubicBezTo>
                  <a:cubicBezTo>
                    <a:pt x="579806" y="220052"/>
                    <a:pt x="553132" y="210740"/>
                    <a:pt x="533897" y="194553"/>
                  </a:cubicBezTo>
                  <a:cubicBezTo>
                    <a:pt x="516412" y="179852"/>
                    <a:pt x="492240" y="171407"/>
                    <a:pt x="465737" y="170773"/>
                  </a:cubicBezTo>
                  <a:cubicBezTo>
                    <a:pt x="440777" y="169703"/>
                    <a:pt x="416126" y="176896"/>
                    <a:pt x="395657" y="191235"/>
                  </a:cubicBezTo>
                  <a:lnTo>
                    <a:pt x="378617" y="203817"/>
                  </a:lnTo>
                  <a:cubicBezTo>
                    <a:pt x="337955" y="233862"/>
                    <a:pt x="271749" y="233862"/>
                    <a:pt x="231051" y="203817"/>
                  </a:cubicBezTo>
                  <a:lnTo>
                    <a:pt x="222583" y="197560"/>
                  </a:lnTo>
                  <a:cubicBezTo>
                    <a:pt x="185622" y="170276"/>
                    <a:pt x="125520" y="170276"/>
                    <a:pt x="88560" y="197560"/>
                  </a:cubicBezTo>
                  <a:lnTo>
                    <a:pt x="6789" y="257955"/>
                  </a:lnTo>
                  <a:lnTo>
                    <a:pt x="0" y="252949"/>
                  </a:lnTo>
                  <a:lnTo>
                    <a:pt x="81772" y="192555"/>
                  </a:lnTo>
                  <a:cubicBezTo>
                    <a:pt x="122468" y="162507"/>
                    <a:pt x="188674" y="162507"/>
                    <a:pt x="229371" y="192555"/>
                  </a:cubicBezTo>
                  <a:lnTo>
                    <a:pt x="237840" y="198812"/>
                  </a:lnTo>
                  <a:cubicBezTo>
                    <a:pt x="278331" y="226141"/>
                    <a:pt x="331371" y="226141"/>
                    <a:pt x="371863" y="198812"/>
                  </a:cubicBezTo>
                  <a:lnTo>
                    <a:pt x="388903" y="186225"/>
                  </a:lnTo>
                  <a:cubicBezTo>
                    <a:pt x="409508" y="170999"/>
                    <a:pt x="436937" y="163000"/>
                    <a:pt x="466080" y="163696"/>
                  </a:cubicBezTo>
                  <a:cubicBezTo>
                    <a:pt x="495223" y="164392"/>
                    <a:pt x="521863" y="173697"/>
                    <a:pt x="541097" y="189877"/>
                  </a:cubicBezTo>
                  <a:cubicBezTo>
                    <a:pt x="558583" y="204579"/>
                    <a:pt x="582789" y="213020"/>
                    <a:pt x="609257" y="213657"/>
                  </a:cubicBezTo>
                  <a:cubicBezTo>
                    <a:pt x="634217" y="214741"/>
                    <a:pt x="658868" y="207548"/>
                    <a:pt x="679337" y="193196"/>
                  </a:cubicBezTo>
                  <a:lnTo>
                    <a:pt x="689555" y="185653"/>
                  </a:lnTo>
                  <a:cubicBezTo>
                    <a:pt x="734126" y="155560"/>
                    <a:pt x="792548" y="155560"/>
                    <a:pt x="837120" y="185653"/>
                  </a:cubicBezTo>
                  <a:close/>
                  <a:moveTo>
                    <a:pt x="905109" y="317403"/>
                  </a:moveTo>
                  <a:lnTo>
                    <a:pt x="898354" y="322408"/>
                  </a:lnTo>
                  <a:lnTo>
                    <a:pt x="830331" y="272187"/>
                  </a:lnTo>
                  <a:cubicBezTo>
                    <a:pt x="793371" y="244905"/>
                    <a:pt x="733269" y="244905"/>
                    <a:pt x="696309" y="272187"/>
                  </a:cubicBezTo>
                  <a:lnTo>
                    <a:pt x="686126" y="279729"/>
                  </a:lnTo>
                  <a:cubicBezTo>
                    <a:pt x="665486" y="294956"/>
                    <a:pt x="638092" y="302958"/>
                    <a:pt x="608949" y="302259"/>
                  </a:cubicBezTo>
                  <a:cubicBezTo>
                    <a:pt x="579806" y="301559"/>
                    <a:pt x="553132" y="292257"/>
                    <a:pt x="533897" y="276078"/>
                  </a:cubicBezTo>
                  <a:cubicBezTo>
                    <a:pt x="516412" y="261376"/>
                    <a:pt x="492206" y="252935"/>
                    <a:pt x="465737" y="252297"/>
                  </a:cubicBezTo>
                  <a:cubicBezTo>
                    <a:pt x="440777" y="251217"/>
                    <a:pt x="416126" y="258407"/>
                    <a:pt x="395657" y="272759"/>
                  </a:cubicBezTo>
                  <a:lnTo>
                    <a:pt x="378617" y="285339"/>
                  </a:lnTo>
                  <a:cubicBezTo>
                    <a:pt x="337955" y="315383"/>
                    <a:pt x="271749" y="315383"/>
                    <a:pt x="231051" y="285339"/>
                  </a:cubicBezTo>
                  <a:lnTo>
                    <a:pt x="222583" y="279082"/>
                  </a:lnTo>
                  <a:cubicBezTo>
                    <a:pt x="185622" y="251793"/>
                    <a:pt x="125520" y="251793"/>
                    <a:pt x="88560" y="279082"/>
                  </a:cubicBezTo>
                  <a:lnTo>
                    <a:pt x="6789" y="339459"/>
                  </a:lnTo>
                  <a:lnTo>
                    <a:pt x="0" y="334453"/>
                  </a:lnTo>
                  <a:lnTo>
                    <a:pt x="81772" y="274059"/>
                  </a:lnTo>
                  <a:cubicBezTo>
                    <a:pt x="122468" y="244014"/>
                    <a:pt x="188674" y="244014"/>
                    <a:pt x="229371" y="274059"/>
                  </a:cubicBezTo>
                  <a:lnTo>
                    <a:pt x="237840" y="280319"/>
                  </a:lnTo>
                  <a:cubicBezTo>
                    <a:pt x="278331" y="307641"/>
                    <a:pt x="331371" y="307641"/>
                    <a:pt x="371863" y="280319"/>
                  </a:cubicBezTo>
                  <a:lnTo>
                    <a:pt x="388903" y="267740"/>
                  </a:lnTo>
                  <a:cubicBezTo>
                    <a:pt x="409508" y="252513"/>
                    <a:pt x="436903" y="244511"/>
                    <a:pt x="466080" y="245204"/>
                  </a:cubicBezTo>
                  <a:cubicBezTo>
                    <a:pt x="495257" y="245896"/>
                    <a:pt x="521863" y="255201"/>
                    <a:pt x="541097" y="271391"/>
                  </a:cubicBezTo>
                  <a:cubicBezTo>
                    <a:pt x="558583" y="286093"/>
                    <a:pt x="582789" y="294534"/>
                    <a:pt x="609257" y="295172"/>
                  </a:cubicBezTo>
                  <a:cubicBezTo>
                    <a:pt x="634217" y="296248"/>
                    <a:pt x="658868" y="289055"/>
                    <a:pt x="679337" y="274710"/>
                  </a:cubicBezTo>
                  <a:lnTo>
                    <a:pt x="689555" y="267167"/>
                  </a:lnTo>
                  <a:cubicBezTo>
                    <a:pt x="734126" y="237078"/>
                    <a:pt x="792548" y="237078"/>
                    <a:pt x="837120" y="267167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7" name="PPT世界-13"/>
            <p:cNvSpPr/>
            <p:nvPr>
              <p:custDataLst>
                <p:tags r:id="rId5"/>
              </p:custDataLst>
            </p:nvPr>
          </p:nvSpPr>
          <p:spPr>
            <a:xfrm>
              <a:off x="1400815" y="3033607"/>
              <a:ext cx="1292537" cy="1230891"/>
            </a:xfrm>
            <a:custGeom>
              <a:avLst/>
              <a:gdLst>
                <a:gd name="connsiteX0" fmla="*/ 375360 w 1292537"/>
                <a:gd name="connsiteY0" fmla="*/ 1230892 h 1230891"/>
                <a:gd name="connsiteX1" fmla="*/ 361234 w 1292537"/>
                <a:gd name="connsiteY1" fmla="*/ 1216834 h 1230891"/>
                <a:gd name="connsiteX2" fmla="*/ 361234 w 1292537"/>
                <a:gd name="connsiteY2" fmla="*/ 1216800 h 1230891"/>
                <a:gd name="connsiteX3" fmla="*/ 361234 w 1292537"/>
                <a:gd name="connsiteY3" fmla="*/ 1213989 h 1230891"/>
                <a:gd name="connsiteX4" fmla="*/ 375360 w 1292537"/>
                <a:gd name="connsiteY4" fmla="*/ 1199863 h 1230891"/>
                <a:gd name="connsiteX5" fmla="*/ 389486 w 1292537"/>
                <a:gd name="connsiteY5" fmla="*/ 1213989 h 1230891"/>
                <a:gd name="connsiteX6" fmla="*/ 389486 w 1292537"/>
                <a:gd name="connsiteY6" fmla="*/ 1216800 h 1230891"/>
                <a:gd name="connsiteX7" fmla="*/ 375394 w 1292537"/>
                <a:gd name="connsiteY7" fmla="*/ 1230892 h 1230891"/>
                <a:gd name="connsiteX8" fmla="*/ 375360 w 1292537"/>
                <a:gd name="connsiteY8" fmla="*/ 1230892 h 1230891"/>
                <a:gd name="connsiteX9" fmla="*/ 375360 w 1292537"/>
                <a:gd name="connsiteY9" fmla="*/ 1030903 h 1230891"/>
                <a:gd name="connsiteX10" fmla="*/ 361234 w 1292537"/>
                <a:gd name="connsiteY10" fmla="*/ 1016880 h 1230891"/>
                <a:gd name="connsiteX11" fmla="*/ 361234 w 1292537"/>
                <a:gd name="connsiteY11" fmla="*/ 1016812 h 1230891"/>
                <a:gd name="connsiteX12" fmla="*/ 361234 w 1292537"/>
                <a:gd name="connsiteY12" fmla="*/ 1014000 h 1230891"/>
                <a:gd name="connsiteX13" fmla="*/ 375360 w 1292537"/>
                <a:gd name="connsiteY13" fmla="*/ 999874 h 1230891"/>
                <a:gd name="connsiteX14" fmla="*/ 389486 w 1292537"/>
                <a:gd name="connsiteY14" fmla="*/ 1014000 h 1230891"/>
                <a:gd name="connsiteX15" fmla="*/ 389486 w 1292537"/>
                <a:gd name="connsiteY15" fmla="*/ 1016812 h 1230891"/>
                <a:gd name="connsiteX16" fmla="*/ 375429 w 1292537"/>
                <a:gd name="connsiteY16" fmla="*/ 1030903 h 1230891"/>
                <a:gd name="connsiteX17" fmla="*/ 375360 w 1292537"/>
                <a:gd name="connsiteY17" fmla="*/ 1030903 h 1230891"/>
                <a:gd name="connsiteX18" fmla="*/ 375360 w 1292537"/>
                <a:gd name="connsiteY18" fmla="*/ 830914 h 1230891"/>
                <a:gd name="connsiteX19" fmla="*/ 361234 w 1292537"/>
                <a:gd name="connsiteY19" fmla="*/ 816926 h 1230891"/>
                <a:gd name="connsiteX20" fmla="*/ 361234 w 1292537"/>
                <a:gd name="connsiteY20" fmla="*/ 816857 h 1230891"/>
                <a:gd name="connsiteX21" fmla="*/ 361234 w 1292537"/>
                <a:gd name="connsiteY21" fmla="*/ 814012 h 1230891"/>
                <a:gd name="connsiteX22" fmla="*/ 375360 w 1292537"/>
                <a:gd name="connsiteY22" fmla="*/ 799886 h 1230891"/>
                <a:gd name="connsiteX23" fmla="*/ 389486 w 1292537"/>
                <a:gd name="connsiteY23" fmla="*/ 814012 h 1230891"/>
                <a:gd name="connsiteX24" fmla="*/ 389486 w 1292537"/>
                <a:gd name="connsiteY24" fmla="*/ 816857 h 1230891"/>
                <a:gd name="connsiteX25" fmla="*/ 375429 w 1292537"/>
                <a:gd name="connsiteY25" fmla="*/ 830914 h 1230891"/>
                <a:gd name="connsiteX26" fmla="*/ 375360 w 1292537"/>
                <a:gd name="connsiteY26" fmla="*/ 830914 h 1230891"/>
                <a:gd name="connsiteX27" fmla="*/ 375360 w 1292537"/>
                <a:gd name="connsiteY27" fmla="*/ 630960 h 1230891"/>
                <a:gd name="connsiteX28" fmla="*/ 361234 w 1292537"/>
                <a:gd name="connsiteY28" fmla="*/ 616903 h 1230891"/>
                <a:gd name="connsiteX29" fmla="*/ 361234 w 1292537"/>
                <a:gd name="connsiteY29" fmla="*/ 616869 h 1230891"/>
                <a:gd name="connsiteX30" fmla="*/ 361234 w 1292537"/>
                <a:gd name="connsiteY30" fmla="*/ 614057 h 1230891"/>
                <a:gd name="connsiteX31" fmla="*/ 375360 w 1292537"/>
                <a:gd name="connsiteY31" fmla="*/ 599931 h 1230891"/>
                <a:gd name="connsiteX32" fmla="*/ 389486 w 1292537"/>
                <a:gd name="connsiteY32" fmla="*/ 614057 h 1230891"/>
                <a:gd name="connsiteX33" fmla="*/ 389486 w 1292537"/>
                <a:gd name="connsiteY33" fmla="*/ 616869 h 1230891"/>
                <a:gd name="connsiteX34" fmla="*/ 375394 w 1292537"/>
                <a:gd name="connsiteY34" fmla="*/ 630960 h 1230891"/>
                <a:gd name="connsiteX35" fmla="*/ 375360 w 1292537"/>
                <a:gd name="connsiteY35" fmla="*/ 630960 h 1230891"/>
                <a:gd name="connsiteX36" fmla="*/ 375360 w 1292537"/>
                <a:gd name="connsiteY36" fmla="*/ 430971 h 1230891"/>
                <a:gd name="connsiteX37" fmla="*/ 361234 w 1292537"/>
                <a:gd name="connsiteY37" fmla="*/ 416914 h 1230891"/>
                <a:gd name="connsiteX38" fmla="*/ 361234 w 1292537"/>
                <a:gd name="connsiteY38" fmla="*/ 416880 h 1230891"/>
                <a:gd name="connsiteX39" fmla="*/ 375360 w 1292537"/>
                <a:gd name="connsiteY39" fmla="*/ 401383 h 1230891"/>
                <a:gd name="connsiteX40" fmla="*/ 389486 w 1292537"/>
                <a:gd name="connsiteY40" fmla="*/ 414069 h 1230891"/>
                <a:gd name="connsiteX41" fmla="*/ 389486 w 1292537"/>
                <a:gd name="connsiteY41" fmla="*/ 416880 h 1230891"/>
                <a:gd name="connsiteX42" fmla="*/ 375394 w 1292537"/>
                <a:gd name="connsiteY42" fmla="*/ 430971 h 1230891"/>
                <a:gd name="connsiteX43" fmla="*/ 375360 w 1292537"/>
                <a:gd name="connsiteY43" fmla="*/ 430971 h 1230891"/>
                <a:gd name="connsiteX44" fmla="*/ 375360 w 1292537"/>
                <a:gd name="connsiteY44" fmla="*/ 230983 h 1230891"/>
                <a:gd name="connsiteX45" fmla="*/ 361234 w 1292537"/>
                <a:gd name="connsiteY45" fmla="*/ 216994 h 1230891"/>
                <a:gd name="connsiteX46" fmla="*/ 361234 w 1292537"/>
                <a:gd name="connsiteY46" fmla="*/ 216926 h 1230891"/>
                <a:gd name="connsiteX47" fmla="*/ 361234 w 1292537"/>
                <a:gd name="connsiteY47" fmla="*/ 214080 h 1230891"/>
                <a:gd name="connsiteX48" fmla="*/ 375360 w 1292537"/>
                <a:gd name="connsiteY48" fmla="*/ 199955 h 1230891"/>
                <a:gd name="connsiteX49" fmla="*/ 389486 w 1292537"/>
                <a:gd name="connsiteY49" fmla="*/ 214080 h 1230891"/>
                <a:gd name="connsiteX50" fmla="*/ 389486 w 1292537"/>
                <a:gd name="connsiteY50" fmla="*/ 216926 h 1230891"/>
                <a:gd name="connsiteX51" fmla="*/ 375429 w 1292537"/>
                <a:gd name="connsiteY51" fmla="*/ 230983 h 1230891"/>
                <a:gd name="connsiteX52" fmla="*/ 375360 w 1292537"/>
                <a:gd name="connsiteY52" fmla="*/ 230983 h 1230891"/>
                <a:gd name="connsiteX53" fmla="*/ 375360 w 1292537"/>
                <a:gd name="connsiteY53" fmla="*/ 31029 h 1230891"/>
                <a:gd name="connsiteX54" fmla="*/ 361234 w 1292537"/>
                <a:gd name="connsiteY54" fmla="*/ 16971 h 1230891"/>
                <a:gd name="connsiteX55" fmla="*/ 361234 w 1292537"/>
                <a:gd name="connsiteY55" fmla="*/ 16937 h 1230891"/>
                <a:gd name="connsiteX56" fmla="*/ 361234 w 1292537"/>
                <a:gd name="connsiteY56" fmla="*/ 14126 h 1230891"/>
                <a:gd name="connsiteX57" fmla="*/ 375360 w 1292537"/>
                <a:gd name="connsiteY57" fmla="*/ 0 h 1230891"/>
                <a:gd name="connsiteX58" fmla="*/ 389486 w 1292537"/>
                <a:gd name="connsiteY58" fmla="*/ 14126 h 1230891"/>
                <a:gd name="connsiteX59" fmla="*/ 389486 w 1292537"/>
                <a:gd name="connsiteY59" fmla="*/ 16937 h 1230891"/>
                <a:gd name="connsiteX60" fmla="*/ 375394 w 1292537"/>
                <a:gd name="connsiteY60" fmla="*/ 31029 h 1230891"/>
                <a:gd name="connsiteX61" fmla="*/ 375360 w 1292537"/>
                <a:gd name="connsiteY61" fmla="*/ 31029 h 1230891"/>
                <a:gd name="connsiteX62" fmla="*/ 194743 w 1292537"/>
                <a:gd name="connsiteY62" fmla="*/ 1230892 h 1230891"/>
                <a:gd name="connsiteX63" fmla="*/ 180617 w 1292537"/>
                <a:gd name="connsiteY63" fmla="*/ 1216834 h 1230891"/>
                <a:gd name="connsiteX64" fmla="*/ 180617 w 1292537"/>
                <a:gd name="connsiteY64" fmla="*/ 1216800 h 1230891"/>
                <a:gd name="connsiteX65" fmla="*/ 180617 w 1292537"/>
                <a:gd name="connsiteY65" fmla="*/ 1213989 h 1230891"/>
                <a:gd name="connsiteX66" fmla="*/ 194743 w 1292537"/>
                <a:gd name="connsiteY66" fmla="*/ 1199863 h 1230891"/>
                <a:gd name="connsiteX67" fmla="*/ 208869 w 1292537"/>
                <a:gd name="connsiteY67" fmla="*/ 1213989 h 1230891"/>
                <a:gd name="connsiteX68" fmla="*/ 208869 w 1292537"/>
                <a:gd name="connsiteY68" fmla="*/ 1216800 h 1230891"/>
                <a:gd name="connsiteX69" fmla="*/ 194743 w 1292537"/>
                <a:gd name="connsiteY69" fmla="*/ 1230892 h 1230891"/>
                <a:gd name="connsiteX70" fmla="*/ 194743 w 1292537"/>
                <a:gd name="connsiteY70" fmla="*/ 1030903 h 1230891"/>
                <a:gd name="connsiteX71" fmla="*/ 180617 w 1292537"/>
                <a:gd name="connsiteY71" fmla="*/ 1016880 h 1230891"/>
                <a:gd name="connsiteX72" fmla="*/ 180617 w 1292537"/>
                <a:gd name="connsiteY72" fmla="*/ 1016812 h 1230891"/>
                <a:gd name="connsiteX73" fmla="*/ 180617 w 1292537"/>
                <a:gd name="connsiteY73" fmla="*/ 1014000 h 1230891"/>
                <a:gd name="connsiteX74" fmla="*/ 194743 w 1292537"/>
                <a:gd name="connsiteY74" fmla="*/ 999874 h 1230891"/>
                <a:gd name="connsiteX75" fmla="*/ 208869 w 1292537"/>
                <a:gd name="connsiteY75" fmla="*/ 1014000 h 1230891"/>
                <a:gd name="connsiteX76" fmla="*/ 208869 w 1292537"/>
                <a:gd name="connsiteY76" fmla="*/ 1016812 h 1230891"/>
                <a:gd name="connsiteX77" fmla="*/ 194777 w 1292537"/>
                <a:gd name="connsiteY77" fmla="*/ 1030903 h 1230891"/>
                <a:gd name="connsiteX78" fmla="*/ 194743 w 1292537"/>
                <a:gd name="connsiteY78" fmla="*/ 1030903 h 1230891"/>
                <a:gd name="connsiteX79" fmla="*/ 194743 w 1292537"/>
                <a:gd name="connsiteY79" fmla="*/ 830914 h 1230891"/>
                <a:gd name="connsiteX80" fmla="*/ 180617 w 1292537"/>
                <a:gd name="connsiteY80" fmla="*/ 816926 h 1230891"/>
                <a:gd name="connsiteX81" fmla="*/ 180617 w 1292537"/>
                <a:gd name="connsiteY81" fmla="*/ 816857 h 1230891"/>
                <a:gd name="connsiteX82" fmla="*/ 180617 w 1292537"/>
                <a:gd name="connsiteY82" fmla="*/ 814012 h 1230891"/>
                <a:gd name="connsiteX83" fmla="*/ 194743 w 1292537"/>
                <a:gd name="connsiteY83" fmla="*/ 799886 h 1230891"/>
                <a:gd name="connsiteX84" fmla="*/ 208869 w 1292537"/>
                <a:gd name="connsiteY84" fmla="*/ 814012 h 1230891"/>
                <a:gd name="connsiteX85" fmla="*/ 208869 w 1292537"/>
                <a:gd name="connsiteY85" fmla="*/ 816857 h 1230891"/>
                <a:gd name="connsiteX86" fmla="*/ 194743 w 1292537"/>
                <a:gd name="connsiteY86" fmla="*/ 830914 h 1230891"/>
                <a:gd name="connsiteX87" fmla="*/ 194743 w 1292537"/>
                <a:gd name="connsiteY87" fmla="*/ 630960 h 1230891"/>
                <a:gd name="connsiteX88" fmla="*/ 180617 w 1292537"/>
                <a:gd name="connsiteY88" fmla="*/ 616903 h 1230891"/>
                <a:gd name="connsiteX89" fmla="*/ 180617 w 1292537"/>
                <a:gd name="connsiteY89" fmla="*/ 616869 h 1230891"/>
                <a:gd name="connsiteX90" fmla="*/ 180617 w 1292537"/>
                <a:gd name="connsiteY90" fmla="*/ 614057 h 1230891"/>
                <a:gd name="connsiteX91" fmla="*/ 194743 w 1292537"/>
                <a:gd name="connsiteY91" fmla="*/ 599931 h 1230891"/>
                <a:gd name="connsiteX92" fmla="*/ 208869 w 1292537"/>
                <a:gd name="connsiteY92" fmla="*/ 614057 h 1230891"/>
                <a:gd name="connsiteX93" fmla="*/ 208869 w 1292537"/>
                <a:gd name="connsiteY93" fmla="*/ 616869 h 1230891"/>
                <a:gd name="connsiteX94" fmla="*/ 194743 w 1292537"/>
                <a:gd name="connsiteY94" fmla="*/ 630960 h 1230891"/>
                <a:gd name="connsiteX95" fmla="*/ 194743 w 1292537"/>
                <a:gd name="connsiteY95" fmla="*/ 430971 h 1230891"/>
                <a:gd name="connsiteX96" fmla="*/ 180617 w 1292537"/>
                <a:gd name="connsiteY96" fmla="*/ 416914 h 1230891"/>
                <a:gd name="connsiteX97" fmla="*/ 180617 w 1292537"/>
                <a:gd name="connsiteY97" fmla="*/ 416880 h 1230891"/>
                <a:gd name="connsiteX98" fmla="*/ 194743 w 1292537"/>
                <a:gd name="connsiteY98" fmla="*/ 401383 h 1230891"/>
                <a:gd name="connsiteX99" fmla="*/ 208869 w 1292537"/>
                <a:gd name="connsiteY99" fmla="*/ 414069 h 1230891"/>
                <a:gd name="connsiteX100" fmla="*/ 208869 w 1292537"/>
                <a:gd name="connsiteY100" fmla="*/ 416880 h 1230891"/>
                <a:gd name="connsiteX101" fmla="*/ 194743 w 1292537"/>
                <a:gd name="connsiteY101" fmla="*/ 430971 h 1230891"/>
                <a:gd name="connsiteX102" fmla="*/ 194743 w 1292537"/>
                <a:gd name="connsiteY102" fmla="*/ 230983 h 1230891"/>
                <a:gd name="connsiteX103" fmla="*/ 180617 w 1292537"/>
                <a:gd name="connsiteY103" fmla="*/ 216994 h 1230891"/>
                <a:gd name="connsiteX104" fmla="*/ 180617 w 1292537"/>
                <a:gd name="connsiteY104" fmla="*/ 216926 h 1230891"/>
                <a:gd name="connsiteX105" fmla="*/ 180617 w 1292537"/>
                <a:gd name="connsiteY105" fmla="*/ 214080 h 1230891"/>
                <a:gd name="connsiteX106" fmla="*/ 194743 w 1292537"/>
                <a:gd name="connsiteY106" fmla="*/ 199955 h 1230891"/>
                <a:gd name="connsiteX107" fmla="*/ 208869 w 1292537"/>
                <a:gd name="connsiteY107" fmla="*/ 214080 h 1230891"/>
                <a:gd name="connsiteX108" fmla="*/ 208869 w 1292537"/>
                <a:gd name="connsiteY108" fmla="*/ 216926 h 1230891"/>
                <a:gd name="connsiteX109" fmla="*/ 194743 w 1292537"/>
                <a:gd name="connsiteY109" fmla="*/ 230983 h 1230891"/>
                <a:gd name="connsiteX110" fmla="*/ 194743 w 1292537"/>
                <a:gd name="connsiteY110" fmla="*/ 31029 h 1230891"/>
                <a:gd name="connsiteX111" fmla="*/ 180617 w 1292537"/>
                <a:gd name="connsiteY111" fmla="*/ 16971 h 1230891"/>
                <a:gd name="connsiteX112" fmla="*/ 180617 w 1292537"/>
                <a:gd name="connsiteY112" fmla="*/ 16937 h 1230891"/>
                <a:gd name="connsiteX113" fmla="*/ 180617 w 1292537"/>
                <a:gd name="connsiteY113" fmla="*/ 14126 h 1230891"/>
                <a:gd name="connsiteX114" fmla="*/ 194743 w 1292537"/>
                <a:gd name="connsiteY114" fmla="*/ 0 h 1230891"/>
                <a:gd name="connsiteX115" fmla="*/ 208869 w 1292537"/>
                <a:gd name="connsiteY115" fmla="*/ 14126 h 1230891"/>
                <a:gd name="connsiteX116" fmla="*/ 208869 w 1292537"/>
                <a:gd name="connsiteY116" fmla="*/ 16937 h 1230891"/>
                <a:gd name="connsiteX117" fmla="*/ 194743 w 1292537"/>
                <a:gd name="connsiteY117" fmla="*/ 31029 h 1230891"/>
                <a:gd name="connsiteX118" fmla="*/ 14126 w 1292537"/>
                <a:gd name="connsiteY118" fmla="*/ 1230892 h 1230891"/>
                <a:gd name="connsiteX119" fmla="*/ 0 w 1292537"/>
                <a:gd name="connsiteY119" fmla="*/ 1216834 h 1230891"/>
                <a:gd name="connsiteX120" fmla="*/ 0 w 1292537"/>
                <a:gd name="connsiteY120" fmla="*/ 1216800 h 1230891"/>
                <a:gd name="connsiteX121" fmla="*/ 0 w 1292537"/>
                <a:gd name="connsiteY121" fmla="*/ 1213989 h 1230891"/>
                <a:gd name="connsiteX122" fmla="*/ 14126 w 1292537"/>
                <a:gd name="connsiteY122" fmla="*/ 1199863 h 1230891"/>
                <a:gd name="connsiteX123" fmla="*/ 28251 w 1292537"/>
                <a:gd name="connsiteY123" fmla="*/ 1213989 h 1230891"/>
                <a:gd name="connsiteX124" fmla="*/ 28251 w 1292537"/>
                <a:gd name="connsiteY124" fmla="*/ 1216800 h 1230891"/>
                <a:gd name="connsiteX125" fmla="*/ 14126 w 1292537"/>
                <a:gd name="connsiteY125" fmla="*/ 1230892 h 1230891"/>
                <a:gd name="connsiteX126" fmla="*/ 14126 w 1292537"/>
                <a:gd name="connsiteY126" fmla="*/ 1030903 h 1230891"/>
                <a:gd name="connsiteX127" fmla="*/ 0 w 1292537"/>
                <a:gd name="connsiteY127" fmla="*/ 1016880 h 1230891"/>
                <a:gd name="connsiteX128" fmla="*/ 0 w 1292537"/>
                <a:gd name="connsiteY128" fmla="*/ 1016812 h 1230891"/>
                <a:gd name="connsiteX129" fmla="*/ 0 w 1292537"/>
                <a:gd name="connsiteY129" fmla="*/ 1014000 h 1230891"/>
                <a:gd name="connsiteX130" fmla="*/ 14126 w 1292537"/>
                <a:gd name="connsiteY130" fmla="*/ 999874 h 1230891"/>
                <a:gd name="connsiteX131" fmla="*/ 28251 w 1292537"/>
                <a:gd name="connsiteY131" fmla="*/ 1014000 h 1230891"/>
                <a:gd name="connsiteX132" fmla="*/ 28251 w 1292537"/>
                <a:gd name="connsiteY132" fmla="*/ 1016812 h 1230891"/>
                <a:gd name="connsiteX133" fmla="*/ 14160 w 1292537"/>
                <a:gd name="connsiteY133" fmla="*/ 1030903 h 1230891"/>
                <a:gd name="connsiteX134" fmla="*/ 14126 w 1292537"/>
                <a:gd name="connsiteY134" fmla="*/ 1030903 h 1230891"/>
                <a:gd name="connsiteX135" fmla="*/ 14126 w 1292537"/>
                <a:gd name="connsiteY135" fmla="*/ 830914 h 1230891"/>
                <a:gd name="connsiteX136" fmla="*/ 0 w 1292537"/>
                <a:gd name="connsiteY136" fmla="*/ 816926 h 1230891"/>
                <a:gd name="connsiteX137" fmla="*/ 0 w 1292537"/>
                <a:gd name="connsiteY137" fmla="*/ 816857 h 1230891"/>
                <a:gd name="connsiteX138" fmla="*/ 0 w 1292537"/>
                <a:gd name="connsiteY138" fmla="*/ 814012 h 1230891"/>
                <a:gd name="connsiteX139" fmla="*/ 14126 w 1292537"/>
                <a:gd name="connsiteY139" fmla="*/ 799886 h 1230891"/>
                <a:gd name="connsiteX140" fmla="*/ 28251 w 1292537"/>
                <a:gd name="connsiteY140" fmla="*/ 814012 h 1230891"/>
                <a:gd name="connsiteX141" fmla="*/ 28251 w 1292537"/>
                <a:gd name="connsiteY141" fmla="*/ 816857 h 1230891"/>
                <a:gd name="connsiteX142" fmla="*/ 14126 w 1292537"/>
                <a:gd name="connsiteY142" fmla="*/ 830914 h 1230891"/>
                <a:gd name="connsiteX143" fmla="*/ 14126 w 1292537"/>
                <a:gd name="connsiteY143" fmla="*/ 630960 h 1230891"/>
                <a:gd name="connsiteX144" fmla="*/ 0 w 1292537"/>
                <a:gd name="connsiteY144" fmla="*/ 616903 h 1230891"/>
                <a:gd name="connsiteX145" fmla="*/ 0 w 1292537"/>
                <a:gd name="connsiteY145" fmla="*/ 616869 h 1230891"/>
                <a:gd name="connsiteX146" fmla="*/ 0 w 1292537"/>
                <a:gd name="connsiteY146" fmla="*/ 614057 h 1230891"/>
                <a:gd name="connsiteX147" fmla="*/ 14126 w 1292537"/>
                <a:gd name="connsiteY147" fmla="*/ 599931 h 1230891"/>
                <a:gd name="connsiteX148" fmla="*/ 28251 w 1292537"/>
                <a:gd name="connsiteY148" fmla="*/ 614057 h 1230891"/>
                <a:gd name="connsiteX149" fmla="*/ 28251 w 1292537"/>
                <a:gd name="connsiteY149" fmla="*/ 616869 h 1230891"/>
                <a:gd name="connsiteX150" fmla="*/ 14126 w 1292537"/>
                <a:gd name="connsiteY150" fmla="*/ 630960 h 1230891"/>
                <a:gd name="connsiteX151" fmla="*/ 14126 w 1292537"/>
                <a:gd name="connsiteY151" fmla="*/ 430971 h 1230891"/>
                <a:gd name="connsiteX152" fmla="*/ 0 w 1292537"/>
                <a:gd name="connsiteY152" fmla="*/ 416914 h 1230891"/>
                <a:gd name="connsiteX153" fmla="*/ 0 w 1292537"/>
                <a:gd name="connsiteY153" fmla="*/ 416880 h 1230891"/>
                <a:gd name="connsiteX154" fmla="*/ 14126 w 1292537"/>
                <a:gd name="connsiteY154" fmla="*/ 401383 h 1230891"/>
                <a:gd name="connsiteX155" fmla="*/ 28251 w 1292537"/>
                <a:gd name="connsiteY155" fmla="*/ 414069 h 1230891"/>
                <a:gd name="connsiteX156" fmla="*/ 28251 w 1292537"/>
                <a:gd name="connsiteY156" fmla="*/ 416880 h 1230891"/>
                <a:gd name="connsiteX157" fmla="*/ 14126 w 1292537"/>
                <a:gd name="connsiteY157" fmla="*/ 430971 h 1230891"/>
                <a:gd name="connsiteX158" fmla="*/ 14126 w 1292537"/>
                <a:gd name="connsiteY158" fmla="*/ 230983 h 1230891"/>
                <a:gd name="connsiteX159" fmla="*/ 0 w 1292537"/>
                <a:gd name="connsiteY159" fmla="*/ 216994 h 1230891"/>
                <a:gd name="connsiteX160" fmla="*/ 0 w 1292537"/>
                <a:gd name="connsiteY160" fmla="*/ 216926 h 1230891"/>
                <a:gd name="connsiteX161" fmla="*/ 0 w 1292537"/>
                <a:gd name="connsiteY161" fmla="*/ 214080 h 1230891"/>
                <a:gd name="connsiteX162" fmla="*/ 14126 w 1292537"/>
                <a:gd name="connsiteY162" fmla="*/ 199955 h 1230891"/>
                <a:gd name="connsiteX163" fmla="*/ 28251 w 1292537"/>
                <a:gd name="connsiteY163" fmla="*/ 214080 h 1230891"/>
                <a:gd name="connsiteX164" fmla="*/ 28251 w 1292537"/>
                <a:gd name="connsiteY164" fmla="*/ 216926 h 1230891"/>
                <a:gd name="connsiteX165" fmla="*/ 14126 w 1292537"/>
                <a:gd name="connsiteY165" fmla="*/ 230983 h 1230891"/>
                <a:gd name="connsiteX166" fmla="*/ 14126 w 1292537"/>
                <a:gd name="connsiteY166" fmla="*/ 31029 h 1230891"/>
                <a:gd name="connsiteX167" fmla="*/ 0 w 1292537"/>
                <a:gd name="connsiteY167" fmla="*/ 16971 h 1230891"/>
                <a:gd name="connsiteX168" fmla="*/ 0 w 1292537"/>
                <a:gd name="connsiteY168" fmla="*/ 16937 h 1230891"/>
                <a:gd name="connsiteX169" fmla="*/ 0 w 1292537"/>
                <a:gd name="connsiteY169" fmla="*/ 14126 h 1230891"/>
                <a:gd name="connsiteX170" fmla="*/ 14126 w 1292537"/>
                <a:gd name="connsiteY170" fmla="*/ 0 h 1230891"/>
                <a:gd name="connsiteX171" fmla="*/ 28251 w 1292537"/>
                <a:gd name="connsiteY171" fmla="*/ 14126 h 1230891"/>
                <a:gd name="connsiteX172" fmla="*/ 28251 w 1292537"/>
                <a:gd name="connsiteY172" fmla="*/ 16937 h 1230891"/>
                <a:gd name="connsiteX173" fmla="*/ 14126 w 1292537"/>
                <a:gd name="connsiteY173" fmla="*/ 31029 h 1230891"/>
                <a:gd name="connsiteX174" fmla="*/ 555977 w 1292537"/>
                <a:gd name="connsiteY174" fmla="*/ 1230892 h 1230891"/>
                <a:gd name="connsiteX175" fmla="*/ 541852 w 1292537"/>
                <a:gd name="connsiteY175" fmla="*/ 1216834 h 1230891"/>
                <a:gd name="connsiteX176" fmla="*/ 541852 w 1292537"/>
                <a:gd name="connsiteY176" fmla="*/ 1216800 h 1230891"/>
                <a:gd name="connsiteX177" fmla="*/ 541852 w 1292537"/>
                <a:gd name="connsiteY177" fmla="*/ 1213989 h 1230891"/>
                <a:gd name="connsiteX178" fmla="*/ 555977 w 1292537"/>
                <a:gd name="connsiteY178" fmla="*/ 1199863 h 1230891"/>
                <a:gd name="connsiteX179" fmla="*/ 570103 w 1292537"/>
                <a:gd name="connsiteY179" fmla="*/ 1213989 h 1230891"/>
                <a:gd name="connsiteX180" fmla="*/ 570103 w 1292537"/>
                <a:gd name="connsiteY180" fmla="*/ 1216800 h 1230891"/>
                <a:gd name="connsiteX181" fmla="*/ 556012 w 1292537"/>
                <a:gd name="connsiteY181" fmla="*/ 1230892 h 1230891"/>
                <a:gd name="connsiteX182" fmla="*/ 555977 w 1292537"/>
                <a:gd name="connsiteY182" fmla="*/ 1230892 h 1230891"/>
                <a:gd name="connsiteX183" fmla="*/ 555977 w 1292537"/>
                <a:gd name="connsiteY183" fmla="*/ 1030903 h 1230891"/>
                <a:gd name="connsiteX184" fmla="*/ 541852 w 1292537"/>
                <a:gd name="connsiteY184" fmla="*/ 1016880 h 1230891"/>
                <a:gd name="connsiteX185" fmla="*/ 541852 w 1292537"/>
                <a:gd name="connsiteY185" fmla="*/ 1016812 h 1230891"/>
                <a:gd name="connsiteX186" fmla="*/ 541852 w 1292537"/>
                <a:gd name="connsiteY186" fmla="*/ 1014000 h 1230891"/>
                <a:gd name="connsiteX187" fmla="*/ 555977 w 1292537"/>
                <a:gd name="connsiteY187" fmla="*/ 999874 h 1230891"/>
                <a:gd name="connsiteX188" fmla="*/ 570103 w 1292537"/>
                <a:gd name="connsiteY188" fmla="*/ 1014000 h 1230891"/>
                <a:gd name="connsiteX189" fmla="*/ 570103 w 1292537"/>
                <a:gd name="connsiteY189" fmla="*/ 1016812 h 1230891"/>
                <a:gd name="connsiteX190" fmla="*/ 556046 w 1292537"/>
                <a:gd name="connsiteY190" fmla="*/ 1030903 h 1230891"/>
                <a:gd name="connsiteX191" fmla="*/ 555977 w 1292537"/>
                <a:gd name="connsiteY191" fmla="*/ 1030903 h 1230891"/>
                <a:gd name="connsiteX192" fmla="*/ 555977 w 1292537"/>
                <a:gd name="connsiteY192" fmla="*/ 830914 h 1230891"/>
                <a:gd name="connsiteX193" fmla="*/ 541852 w 1292537"/>
                <a:gd name="connsiteY193" fmla="*/ 816926 h 1230891"/>
                <a:gd name="connsiteX194" fmla="*/ 541852 w 1292537"/>
                <a:gd name="connsiteY194" fmla="*/ 816857 h 1230891"/>
                <a:gd name="connsiteX195" fmla="*/ 541852 w 1292537"/>
                <a:gd name="connsiteY195" fmla="*/ 814012 h 1230891"/>
                <a:gd name="connsiteX196" fmla="*/ 555977 w 1292537"/>
                <a:gd name="connsiteY196" fmla="*/ 799886 h 1230891"/>
                <a:gd name="connsiteX197" fmla="*/ 570103 w 1292537"/>
                <a:gd name="connsiteY197" fmla="*/ 814012 h 1230891"/>
                <a:gd name="connsiteX198" fmla="*/ 570103 w 1292537"/>
                <a:gd name="connsiteY198" fmla="*/ 816857 h 1230891"/>
                <a:gd name="connsiteX199" fmla="*/ 556046 w 1292537"/>
                <a:gd name="connsiteY199" fmla="*/ 830914 h 1230891"/>
                <a:gd name="connsiteX200" fmla="*/ 555977 w 1292537"/>
                <a:gd name="connsiteY200" fmla="*/ 830914 h 1230891"/>
                <a:gd name="connsiteX201" fmla="*/ 555977 w 1292537"/>
                <a:gd name="connsiteY201" fmla="*/ 630960 h 1230891"/>
                <a:gd name="connsiteX202" fmla="*/ 541852 w 1292537"/>
                <a:gd name="connsiteY202" fmla="*/ 616903 h 1230891"/>
                <a:gd name="connsiteX203" fmla="*/ 541852 w 1292537"/>
                <a:gd name="connsiteY203" fmla="*/ 616869 h 1230891"/>
                <a:gd name="connsiteX204" fmla="*/ 541852 w 1292537"/>
                <a:gd name="connsiteY204" fmla="*/ 614057 h 1230891"/>
                <a:gd name="connsiteX205" fmla="*/ 555977 w 1292537"/>
                <a:gd name="connsiteY205" fmla="*/ 599931 h 1230891"/>
                <a:gd name="connsiteX206" fmla="*/ 570103 w 1292537"/>
                <a:gd name="connsiteY206" fmla="*/ 614057 h 1230891"/>
                <a:gd name="connsiteX207" fmla="*/ 570103 w 1292537"/>
                <a:gd name="connsiteY207" fmla="*/ 616869 h 1230891"/>
                <a:gd name="connsiteX208" fmla="*/ 556012 w 1292537"/>
                <a:gd name="connsiteY208" fmla="*/ 630960 h 1230891"/>
                <a:gd name="connsiteX209" fmla="*/ 555977 w 1292537"/>
                <a:gd name="connsiteY209" fmla="*/ 630960 h 1230891"/>
                <a:gd name="connsiteX210" fmla="*/ 555977 w 1292537"/>
                <a:gd name="connsiteY210" fmla="*/ 430971 h 1230891"/>
                <a:gd name="connsiteX211" fmla="*/ 541852 w 1292537"/>
                <a:gd name="connsiteY211" fmla="*/ 416914 h 1230891"/>
                <a:gd name="connsiteX212" fmla="*/ 541852 w 1292537"/>
                <a:gd name="connsiteY212" fmla="*/ 416880 h 1230891"/>
                <a:gd name="connsiteX213" fmla="*/ 555977 w 1292537"/>
                <a:gd name="connsiteY213" fmla="*/ 401383 h 1230891"/>
                <a:gd name="connsiteX214" fmla="*/ 570103 w 1292537"/>
                <a:gd name="connsiteY214" fmla="*/ 414069 h 1230891"/>
                <a:gd name="connsiteX215" fmla="*/ 570103 w 1292537"/>
                <a:gd name="connsiteY215" fmla="*/ 416880 h 1230891"/>
                <a:gd name="connsiteX216" fmla="*/ 556012 w 1292537"/>
                <a:gd name="connsiteY216" fmla="*/ 430971 h 1230891"/>
                <a:gd name="connsiteX217" fmla="*/ 555977 w 1292537"/>
                <a:gd name="connsiteY217" fmla="*/ 430971 h 1230891"/>
                <a:gd name="connsiteX218" fmla="*/ 555977 w 1292537"/>
                <a:gd name="connsiteY218" fmla="*/ 230983 h 1230891"/>
                <a:gd name="connsiteX219" fmla="*/ 541852 w 1292537"/>
                <a:gd name="connsiteY219" fmla="*/ 216994 h 1230891"/>
                <a:gd name="connsiteX220" fmla="*/ 541852 w 1292537"/>
                <a:gd name="connsiteY220" fmla="*/ 216926 h 1230891"/>
                <a:gd name="connsiteX221" fmla="*/ 541852 w 1292537"/>
                <a:gd name="connsiteY221" fmla="*/ 214080 h 1230891"/>
                <a:gd name="connsiteX222" fmla="*/ 555977 w 1292537"/>
                <a:gd name="connsiteY222" fmla="*/ 199955 h 1230891"/>
                <a:gd name="connsiteX223" fmla="*/ 570103 w 1292537"/>
                <a:gd name="connsiteY223" fmla="*/ 214080 h 1230891"/>
                <a:gd name="connsiteX224" fmla="*/ 570103 w 1292537"/>
                <a:gd name="connsiteY224" fmla="*/ 216926 h 1230891"/>
                <a:gd name="connsiteX225" fmla="*/ 556046 w 1292537"/>
                <a:gd name="connsiteY225" fmla="*/ 230983 h 1230891"/>
                <a:gd name="connsiteX226" fmla="*/ 555977 w 1292537"/>
                <a:gd name="connsiteY226" fmla="*/ 230983 h 1230891"/>
                <a:gd name="connsiteX227" fmla="*/ 555977 w 1292537"/>
                <a:gd name="connsiteY227" fmla="*/ 31029 h 1230891"/>
                <a:gd name="connsiteX228" fmla="*/ 541852 w 1292537"/>
                <a:gd name="connsiteY228" fmla="*/ 16971 h 1230891"/>
                <a:gd name="connsiteX229" fmla="*/ 541852 w 1292537"/>
                <a:gd name="connsiteY229" fmla="*/ 16937 h 1230891"/>
                <a:gd name="connsiteX230" fmla="*/ 541852 w 1292537"/>
                <a:gd name="connsiteY230" fmla="*/ 14126 h 1230891"/>
                <a:gd name="connsiteX231" fmla="*/ 555977 w 1292537"/>
                <a:gd name="connsiteY231" fmla="*/ 0 h 1230891"/>
                <a:gd name="connsiteX232" fmla="*/ 570103 w 1292537"/>
                <a:gd name="connsiteY232" fmla="*/ 14126 h 1230891"/>
                <a:gd name="connsiteX233" fmla="*/ 570103 w 1292537"/>
                <a:gd name="connsiteY233" fmla="*/ 16937 h 1230891"/>
                <a:gd name="connsiteX234" fmla="*/ 556012 w 1292537"/>
                <a:gd name="connsiteY234" fmla="*/ 31029 h 1230891"/>
                <a:gd name="connsiteX235" fmla="*/ 555977 w 1292537"/>
                <a:gd name="connsiteY235" fmla="*/ 31029 h 1230891"/>
                <a:gd name="connsiteX236" fmla="*/ 736594 w 1292537"/>
                <a:gd name="connsiteY236" fmla="*/ 1230892 h 1230891"/>
                <a:gd name="connsiteX237" fmla="*/ 722469 w 1292537"/>
                <a:gd name="connsiteY237" fmla="*/ 1216834 h 1230891"/>
                <a:gd name="connsiteX238" fmla="*/ 722469 w 1292537"/>
                <a:gd name="connsiteY238" fmla="*/ 1216800 h 1230891"/>
                <a:gd name="connsiteX239" fmla="*/ 722469 w 1292537"/>
                <a:gd name="connsiteY239" fmla="*/ 1213989 h 1230891"/>
                <a:gd name="connsiteX240" fmla="*/ 736594 w 1292537"/>
                <a:gd name="connsiteY240" fmla="*/ 1199863 h 1230891"/>
                <a:gd name="connsiteX241" fmla="*/ 750720 w 1292537"/>
                <a:gd name="connsiteY241" fmla="*/ 1213989 h 1230891"/>
                <a:gd name="connsiteX242" fmla="*/ 750720 w 1292537"/>
                <a:gd name="connsiteY242" fmla="*/ 1216800 h 1230891"/>
                <a:gd name="connsiteX243" fmla="*/ 736629 w 1292537"/>
                <a:gd name="connsiteY243" fmla="*/ 1230892 h 1230891"/>
                <a:gd name="connsiteX244" fmla="*/ 736594 w 1292537"/>
                <a:gd name="connsiteY244" fmla="*/ 1230892 h 1230891"/>
                <a:gd name="connsiteX245" fmla="*/ 736594 w 1292537"/>
                <a:gd name="connsiteY245" fmla="*/ 1030903 h 1230891"/>
                <a:gd name="connsiteX246" fmla="*/ 722469 w 1292537"/>
                <a:gd name="connsiteY246" fmla="*/ 1016880 h 1230891"/>
                <a:gd name="connsiteX247" fmla="*/ 722469 w 1292537"/>
                <a:gd name="connsiteY247" fmla="*/ 1016812 h 1230891"/>
                <a:gd name="connsiteX248" fmla="*/ 722469 w 1292537"/>
                <a:gd name="connsiteY248" fmla="*/ 1014000 h 1230891"/>
                <a:gd name="connsiteX249" fmla="*/ 736594 w 1292537"/>
                <a:gd name="connsiteY249" fmla="*/ 999874 h 1230891"/>
                <a:gd name="connsiteX250" fmla="*/ 750720 w 1292537"/>
                <a:gd name="connsiteY250" fmla="*/ 1014000 h 1230891"/>
                <a:gd name="connsiteX251" fmla="*/ 750720 w 1292537"/>
                <a:gd name="connsiteY251" fmla="*/ 1016812 h 1230891"/>
                <a:gd name="connsiteX252" fmla="*/ 736663 w 1292537"/>
                <a:gd name="connsiteY252" fmla="*/ 1030903 h 1230891"/>
                <a:gd name="connsiteX253" fmla="*/ 736594 w 1292537"/>
                <a:gd name="connsiteY253" fmla="*/ 1030903 h 1230891"/>
                <a:gd name="connsiteX254" fmla="*/ 736594 w 1292537"/>
                <a:gd name="connsiteY254" fmla="*/ 830914 h 1230891"/>
                <a:gd name="connsiteX255" fmla="*/ 722469 w 1292537"/>
                <a:gd name="connsiteY255" fmla="*/ 816926 h 1230891"/>
                <a:gd name="connsiteX256" fmla="*/ 722469 w 1292537"/>
                <a:gd name="connsiteY256" fmla="*/ 816857 h 1230891"/>
                <a:gd name="connsiteX257" fmla="*/ 722469 w 1292537"/>
                <a:gd name="connsiteY257" fmla="*/ 814012 h 1230891"/>
                <a:gd name="connsiteX258" fmla="*/ 736594 w 1292537"/>
                <a:gd name="connsiteY258" fmla="*/ 799886 h 1230891"/>
                <a:gd name="connsiteX259" fmla="*/ 750720 w 1292537"/>
                <a:gd name="connsiteY259" fmla="*/ 814012 h 1230891"/>
                <a:gd name="connsiteX260" fmla="*/ 750720 w 1292537"/>
                <a:gd name="connsiteY260" fmla="*/ 816857 h 1230891"/>
                <a:gd name="connsiteX261" fmla="*/ 736663 w 1292537"/>
                <a:gd name="connsiteY261" fmla="*/ 830914 h 1230891"/>
                <a:gd name="connsiteX262" fmla="*/ 736594 w 1292537"/>
                <a:gd name="connsiteY262" fmla="*/ 830914 h 1230891"/>
                <a:gd name="connsiteX263" fmla="*/ 736594 w 1292537"/>
                <a:gd name="connsiteY263" fmla="*/ 630960 h 1230891"/>
                <a:gd name="connsiteX264" fmla="*/ 722469 w 1292537"/>
                <a:gd name="connsiteY264" fmla="*/ 616903 h 1230891"/>
                <a:gd name="connsiteX265" fmla="*/ 722469 w 1292537"/>
                <a:gd name="connsiteY265" fmla="*/ 616869 h 1230891"/>
                <a:gd name="connsiteX266" fmla="*/ 722469 w 1292537"/>
                <a:gd name="connsiteY266" fmla="*/ 614057 h 1230891"/>
                <a:gd name="connsiteX267" fmla="*/ 736594 w 1292537"/>
                <a:gd name="connsiteY267" fmla="*/ 599931 h 1230891"/>
                <a:gd name="connsiteX268" fmla="*/ 750720 w 1292537"/>
                <a:gd name="connsiteY268" fmla="*/ 614057 h 1230891"/>
                <a:gd name="connsiteX269" fmla="*/ 750720 w 1292537"/>
                <a:gd name="connsiteY269" fmla="*/ 616869 h 1230891"/>
                <a:gd name="connsiteX270" fmla="*/ 736629 w 1292537"/>
                <a:gd name="connsiteY270" fmla="*/ 630960 h 1230891"/>
                <a:gd name="connsiteX271" fmla="*/ 736594 w 1292537"/>
                <a:gd name="connsiteY271" fmla="*/ 630960 h 1230891"/>
                <a:gd name="connsiteX272" fmla="*/ 736594 w 1292537"/>
                <a:gd name="connsiteY272" fmla="*/ 430971 h 1230891"/>
                <a:gd name="connsiteX273" fmla="*/ 722469 w 1292537"/>
                <a:gd name="connsiteY273" fmla="*/ 416914 h 1230891"/>
                <a:gd name="connsiteX274" fmla="*/ 722469 w 1292537"/>
                <a:gd name="connsiteY274" fmla="*/ 416880 h 1230891"/>
                <a:gd name="connsiteX275" fmla="*/ 736594 w 1292537"/>
                <a:gd name="connsiteY275" fmla="*/ 401383 h 1230891"/>
                <a:gd name="connsiteX276" fmla="*/ 750720 w 1292537"/>
                <a:gd name="connsiteY276" fmla="*/ 414069 h 1230891"/>
                <a:gd name="connsiteX277" fmla="*/ 750720 w 1292537"/>
                <a:gd name="connsiteY277" fmla="*/ 416880 h 1230891"/>
                <a:gd name="connsiteX278" fmla="*/ 736629 w 1292537"/>
                <a:gd name="connsiteY278" fmla="*/ 430971 h 1230891"/>
                <a:gd name="connsiteX279" fmla="*/ 736594 w 1292537"/>
                <a:gd name="connsiteY279" fmla="*/ 430971 h 1230891"/>
                <a:gd name="connsiteX280" fmla="*/ 736594 w 1292537"/>
                <a:gd name="connsiteY280" fmla="*/ 230983 h 1230891"/>
                <a:gd name="connsiteX281" fmla="*/ 722469 w 1292537"/>
                <a:gd name="connsiteY281" fmla="*/ 216994 h 1230891"/>
                <a:gd name="connsiteX282" fmla="*/ 722469 w 1292537"/>
                <a:gd name="connsiteY282" fmla="*/ 216926 h 1230891"/>
                <a:gd name="connsiteX283" fmla="*/ 722469 w 1292537"/>
                <a:gd name="connsiteY283" fmla="*/ 214080 h 1230891"/>
                <a:gd name="connsiteX284" fmla="*/ 736594 w 1292537"/>
                <a:gd name="connsiteY284" fmla="*/ 199955 h 1230891"/>
                <a:gd name="connsiteX285" fmla="*/ 750720 w 1292537"/>
                <a:gd name="connsiteY285" fmla="*/ 214080 h 1230891"/>
                <a:gd name="connsiteX286" fmla="*/ 750720 w 1292537"/>
                <a:gd name="connsiteY286" fmla="*/ 216926 h 1230891"/>
                <a:gd name="connsiteX287" fmla="*/ 736663 w 1292537"/>
                <a:gd name="connsiteY287" fmla="*/ 230983 h 1230891"/>
                <a:gd name="connsiteX288" fmla="*/ 736594 w 1292537"/>
                <a:gd name="connsiteY288" fmla="*/ 230983 h 1230891"/>
                <a:gd name="connsiteX289" fmla="*/ 736594 w 1292537"/>
                <a:gd name="connsiteY289" fmla="*/ 31029 h 1230891"/>
                <a:gd name="connsiteX290" fmla="*/ 722469 w 1292537"/>
                <a:gd name="connsiteY290" fmla="*/ 16971 h 1230891"/>
                <a:gd name="connsiteX291" fmla="*/ 722469 w 1292537"/>
                <a:gd name="connsiteY291" fmla="*/ 16937 h 1230891"/>
                <a:gd name="connsiteX292" fmla="*/ 722469 w 1292537"/>
                <a:gd name="connsiteY292" fmla="*/ 14126 h 1230891"/>
                <a:gd name="connsiteX293" fmla="*/ 736594 w 1292537"/>
                <a:gd name="connsiteY293" fmla="*/ 0 h 1230891"/>
                <a:gd name="connsiteX294" fmla="*/ 750720 w 1292537"/>
                <a:gd name="connsiteY294" fmla="*/ 14126 h 1230891"/>
                <a:gd name="connsiteX295" fmla="*/ 750720 w 1292537"/>
                <a:gd name="connsiteY295" fmla="*/ 16937 h 1230891"/>
                <a:gd name="connsiteX296" fmla="*/ 736629 w 1292537"/>
                <a:gd name="connsiteY296" fmla="*/ 31029 h 1230891"/>
                <a:gd name="connsiteX297" fmla="*/ 736594 w 1292537"/>
                <a:gd name="connsiteY297" fmla="*/ 31029 h 1230891"/>
                <a:gd name="connsiteX298" fmla="*/ 917212 w 1292537"/>
                <a:gd name="connsiteY298" fmla="*/ 1230892 h 1230891"/>
                <a:gd name="connsiteX299" fmla="*/ 903086 w 1292537"/>
                <a:gd name="connsiteY299" fmla="*/ 1216834 h 1230891"/>
                <a:gd name="connsiteX300" fmla="*/ 903086 w 1292537"/>
                <a:gd name="connsiteY300" fmla="*/ 1216800 h 1230891"/>
                <a:gd name="connsiteX301" fmla="*/ 903086 w 1292537"/>
                <a:gd name="connsiteY301" fmla="*/ 1213989 h 1230891"/>
                <a:gd name="connsiteX302" fmla="*/ 917212 w 1292537"/>
                <a:gd name="connsiteY302" fmla="*/ 1199863 h 1230891"/>
                <a:gd name="connsiteX303" fmla="*/ 931303 w 1292537"/>
                <a:gd name="connsiteY303" fmla="*/ 1213989 h 1230891"/>
                <a:gd name="connsiteX304" fmla="*/ 931303 w 1292537"/>
                <a:gd name="connsiteY304" fmla="*/ 1216800 h 1230891"/>
                <a:gd name="connsiteX305" fmla="*/ 917212 w 1292537"/>
                <a:gd name="connsiteY305" fmla="*/ 1230892 h 1230891"/>
                <a:gd name="connsiteX306" fmla="*/ 917212 w 1292537"/>
                <a:gd name="connsiteY306" fmla="*/ 1030903 h 1230891"/>
                <a:gd name="connsiteX307" fmla="*/ 903086 w 1292537"/>
                <a:gd name="connsiteY307" fmla="*/ 1016880 h 1230891"/>
                <a:gd name="connsiteX308" fmla="*/ 903086 w 1292537"/>
                <a:gd name="connsiteY308" fmla="*/ 1016812 h 1230891"/>
                <a:gd name="connsiteX309" fmla="*/ 903086 w 1292537"/>
                <a:gd name="connsiteY309" fmla="*/ 1014000 h 1230891"/>
                <a:gd name="connsiteX310" fmla="*/ 917212 w 1292537"/>
                <a:gd name="connsiteY310" fmla="*/ 999874 h 1230891"/>
                <a:gd name="connsiteX311" fmla="*/ 931303 w 1292537"/>
                <a:gd name="connsiteY311" fmla="*/ 1014000 h 1230891"/>
                <a:gd name="connsiteX312" fmla="*/ 931303 w 1292537"/>
                <a:gd name="connsiteY312" fmla="*/ 1016812 h 1230891"/>
                <a:gd name="connsiteX313" fmla="*/ 917280 w 1292537"/>
                <a:gd name="connsiteY313" fmla="*/ 1030903 h 1230891"/>
                <a:gd name="connsiteX314" fmla="*/ 917212 w 1292537"/>
                <a:gd name="connsiteY314" fmla="*/ 1030903 h 1230891"/>
                <a:gd name="connsiteX315" fmla="*/ 917212 w 1292537"/>
                <a:gd name="connsiteY315" fmla="*/ 830914 h 1230891"/>
                <a:gd name="connsiteX316" fmla="*/ 903086 w 1292537"/>
                <a:gd name="connsiteY316" fmla="*/ 816926 h 1230891"/>
                <a:gd name="connsiteX317" fmla="*/ 903086 w 1292537"/>
                <a:gd name="connsiteY317" fmla="*/ 816857 h 1230891"/>
                <a:gd name="connsiteX318" fmla="*/ 903086 w 1292537"/>
                <a:gd name="connsiteY318" fmla="*/ 814012 h 1230891"/>
                <a:gd name="connsiteX319" fmla="*/ 917212 w 1292537"/>
                <a:gd name="connsiteY319" fmla="*/ 799920 h 1230891"/>
                <a:gd name="connsiteX320" fmla="*/ 931303 w 1292537"/>
                <a:gd name="connsiteY320" fmla="*/ 814012 h 1230891"/>
                <a:gd name="connsiteX321" fmla="*/ 931303 w 1292537"/>
                <a:gd name="connsiteY321" fmla="*/ 816857 h 1230891"/>
                <a:gd name="connsiteX322" fmla="*/ 917246 w 1292537"/>
                <a:gd name="connsiteY322" fmla="*/ 830914 h 1230891"/>
                <a:gd name="connsiteX323" fmla="*/ 917212 w 1292537"/>
                <a:gd name="connsiteY323" fmla="*/ 830914 h 1230891"/>
                <a:gd name="connsiteX324" fmla="*/ 917212 w 1292537"/>
                <a:gd name="connsiteY324" fmla="*/ 630960 h 1230891"/>
                <a:gd name="connsiteX325" fmla="*/ 903086 w 1292537"/>
                <a:gd name="connsiteY325" fmla="*/ 616903 h 1230891"/>
                <a:gd name="connsiteX326" fmla="*/ 903086 w 1292537"/>
                <a:gd name="connsiteY326" fmla="*/ 616869 h 1230891"/>
                <a:gd name="connsiteX327" fmla="*/ 903086 w 1292537"/>
                <a:gd name="connsiteY327" fmla="*/ 614057 h 1230891"/>
                <a:gd name="connsiteX328" fmla="*/ 917212 w 1292537"/>
                <a:gd name="connsiteY328" fmla="*/ 599931 h 1230891"/>
                <a:gd name="connsiteX329" fmla="*/ 931303 w 1292537"/>
                <a:gd name="connsiteY329" fmla="*/ 614057 h 1230891"/>
                <a:gd name="connsiteX330" fmla="*/ 931303 w 1292537"/>
                <a:gd name="connsiteY330" fmla="*/ 616869 h 1230891"/>
                <a:gd name="connsiteX331" fmla="*/ 917212 w 1292537"/>
                <a:gd name="connsiteY331" fmla="*/ 630960 h 1230891"/>
                <a:gd name="connsiteX332" fmla="*/ 917212 w 1292537"/>
                <a:gd name="connsiteY332" fmla="*/ 430971 h 1230891"/>
                <a:gd name="connsiteX333" fmla="*/ 903086 w 1292537"/>
                <a:gd name="connsiteY333" fmla="*/ 416914 h 1230891"/>
                <a:gd name="connsiteX334" fmla="*/ 903086 w 1292537"/>
                <a:gd name="connsiteY334" fmla="*/ 416880 h 1230891"/>
                <a:gd name="connsiteX335" fmla="*/ 917212 w 1292537"/>
                <a:gd name="connsiteY335" fmla="*/ 401383 h 1230891"/>
                <a:gd name="connsiteX336" fmla="*/ 931303 w 1292537"/>
                <a:gd name="connsiteY336" fmla="*/ 414069 h 1230891"/>
                <a:gd name="connsiteX337" fmla="*/ 931303 w 1292537"/>
                <a:gd name="connsiteY337" fmla="*/ 416880 h 1230891"/>
                <a:gd name="connsiteX338" fmla="*/ 917212 w 1292537"/>
                <a:gd name="connsiteY338" fmla="*/ 430971 h 1230891"/>
                <a:gd name="connsiteX339" fmla="*/ 917212 w 1292537"/>
                <a:gd name="connsiteY339" fmla="*/ 230983 h 1230891"/>
                <a:gd name="connsiteX340" fmla="*/ 903086 w 1292537"/>
                <a:gd name="connsiteY340" fmla="*/ 216994 h 1230891"/>
                <a:gd name="connsiteX341" fmla="*/ 903086 w 1292537"/>
                <a:gd name="connsiteY341" fmla="*/ 216926 h 1230891"/>
                <a:gd name="connsiteX342" fmla="*/ 903086 w 1292537"/>
                <a:gd name="connsiteY342" fmla="*/ 214080 h 1230891"/>
                <a:gd name="connsiteX343" fmla="*/ 917212 w 1292537"/>
                <a:gd name="connsiteY343" fmla="*/ 199988 h 1230891"/>
                <a:gd name="connsiteX344" fmla="*/ 931303 w 1292537"/>
                <a:gd name="connsiteY344" fmla="*/ 214080 h 1230891"/>
                <a:gd name="connsiteX345" fmla="*/ 931303 w 1292537"/>
                <a:gd name="connsiteY345" fmla="*/ 216926 h 1230891"/>
                <a:gd name="connsiteX346" fmla="*/ 917246 w 1292537"/>
                <a:gd name="connsiteY346" fmla="*/ 230983 h 1230891"/>
                <a:gd name="connsiteX347" fmla="*/ 917212 w 1292537"/>
                <a:gd name="connsiteY347" fmla="*/ 230983 h 1230891"/>
                <a:gd name="connsiteX348" fmla="*/ 917212 w 1292537"/>
                <a:gd name="connsiteY348" fmla="*/ 31029 h 1230891"/>
                <a:gd name="connsiteX349" fmla="*/ 903086 w 1292537"/>
                <a:gd name="connsiteY349" fmla="*/ 16971 h 1230891"/>
                <a:gd name="connsiteX350" fmla="*/ 903086 w 1292537"/>
                <a:gd name="connsiteY350" fmla="*/ 16937 h 1230891"/>
                <a:gd name="connsiteX351" fmla="*/ 903086 w 1292537"/>
                <a:gd name="connsiteY351" fmla="*/ 14126 h 1230891"/>
                <a:gd name="connsiteX352" fmla="*/ 917212 w 1292537"/>
                <a:gd name="connsiteY352" fmla="*/ 0 h 1230891"/>
                <a:gd name="connsiteX353" fmla="*/ 931303 w 1292537"/>
                <a:gd name="connsiteY353" fmla="*/ 14126 h 1230891"/>
                <a:gd name="connsiteX354" fmla="*/ 931303 w 1292537"/>
                <a:gd name="connsiteY354" fmla="*/ 16937 h 1230891"/>
                <a:gd name="connsiteX355" fmla="*/ 917212 w 1292537"/>
                <a:gd name="connsiteY355" fmla="*/ 31029 h 1230891"/>
                <a:gd name="connsiteX356" fmla="*/ 1097828 w 1292537"/>
                <a:gd name="connsiteY356" fmla="*/ 1230892 h 1230891"/>
                <a:gd name="connsiteX357" fmla="*/ 1083703 w 1292537"/>
                <a:gd name="connsiteY357" fmla="*/ 1216834 h 1230891"/>
                <a:gd name="connsiteX358" fmla="*/ 1083703 w 1292537"/>
                <a:gd name="connsiteY358" fmla="*/ 1216800 h 1230891"/>
                <a:gd name="connsiteX359" fmla="*/ 1083703 w 1292537"/>
                <a:gd name="connsiteY359" fmla="*/ 1213989 h 1230891"/>
                <a:gd name="connsiteX360" fmla="*/ 1097794 w 1292537"/>
                <a:gd name="connsiteY360" fmla="*/ 1199863 h 1230891"/>
                <a:gd name="connsiteX361" fmla="*/ 1111920 w 1292537"/>
                <a:gd name="connsiteY361" fmla="*/ 1213989 h 1230891"/>
                <a:gd name="connsiteX362" fmla="*/ 1111920 w 1292537"/>
                <a:gd name="connsiteY362" fmla="*/ 1216800 h 1230891"/>
                <a:gd name="connsiteX363" fmla="*/ 1097828 w 1292537"/>
                <a:gd name="connsiteY363" fmla="*/ 1230892 h 1230891"/>
                <a:gd name="connsiteX364" fmla="*/ 1097828 w 1292537"/>
                <a:gd name="connsiteY364" fmla="*/ 1030903 h 1230891"/>
                <a:gd name="connsiteX365" fmla="*/ 1083703 w 1292537"/>
                <a:gd name="connsiteY365" fmla="*/ 1016880 h 1230891"/>
                <a:gd name="connsiteX366" fmla="*/ 1083703 w 1292537"/>
                <a:gd name="connsiteY366" fmla="*/ 1016812 h 1230891"/>
                <a:gd name="connsiteX367" fmla="*/ 1083703 w 1292537"/>
                <a:gd name="connsiteY367" fmla="*/ 1014000 h 1230891"/>
                <a:gd name="connsiteX368" fmla="*/ 1097794 w 1292537"/>
                <a:gd name="connsiteY368" fmla="*/ 999874 h 1230891"/>
                <a:gd name="connsiteX369" fmla="*/ 1111920 w 1292537"/>
                <a:gd name="connsiteY369" fmla="*/ 1014000 h 1230891"/>
                <a:gd name="connsiteX370" fmla="*/ 1111920 w 1292537"/>
                <a:gd name="connsiteY370" fmla="*/ 1016812 h 1230891"/>
                <a:gd name="connsiteX371" fmla="*/ 1097897 w 1292537"/>
                <a:gd name="connsiteY371" fmla="*/ 1030903 h 1230891"/>
                <a:gd name="connsiteX372" fmla="*/ 1097828 w 1292537"/>
                <a:gd name="connsiteY372" fmla="*/ 1030903 h 1230891"/>
                <a:gd name="connsiteX373" fmla="*/ 1097828 w 1292537"/>
                <a:gd name="connsiteY373" fmla="*/ 830914 h 1230891"/>
                <a:gd name="connsiteX374" fmla="*/ 1083703 w 1292537"/>
                <a:gd name="connsiteY374" fmla="*/ 816926 h 1230891"/>
                <a:gd name="connsiteX375" fmla="*/ 1083703 w 1292537"/>
                <a:gd name="connsiteY375" fmla="*/ 816857 h 1230891"/>
                <a:gd name="connsiteX376" fmla="*/ 1083703 w 1292537"/>
                <a:gd name="connsiteY376" fmla="*/ 814012 h 1230891"/>
                <a:gd name="connsiteX377" fmla="*/ 1097794 w 1292537"/>
                <a:gd name="connsiteY377" fmla="*/ 799920 h 1230891"/>
                <a:gd name="connsiteX378" fmla="*/ 1111920 w 1292537"/>
                <a:gd name="connsiteY378" fmla="*/ 814012 h 1230891"/>
                <a:gd name="connsiteX379" fmla="*/ 1111920 w 1292537"/>
                <a:gd name="connsiteY379" fmla="*/ 816857 h 1230891"/>
                <a:gd name="connsiteX380" fmla="*/ 1097863 w 1292537"/>
                <a:gd name="connsiteY380" fmla="*/ 830914 h 1230891"/>
                <a:gd name="connsiteX381" fmla="*/ 1097828 w 1292537"/>
                <a:gd name="connsiteY381" fmla="*/ 830914 h 1230891"/>
                <a:gd name="connsiteX382" fmla="*/ 1097828 w 1292537"/>
                <a:gd name="connsiteY382" fmla="*/ 630960 h 1230891"/>
                <a:gd name="connsiteX383" fmla="*/ 1083703 w 1292537"/>
                <a:gd name="connsiteY383" fmla="*/ 616903 h 1230891"/>
                <a:gd name="connsiteX384" fmla="*/ 1083703 w 1292537"/>
                <a:gd name="connsiteY384" fmla="*/ 616869 h 1230891"/>
                <a:gd name="connsiteX385" fmla="*/ 1083703 w 1292537"/>
                <a:gd name="connsiteY385" fmla="*/ 614057 h 1230891"/>
                <a:gd name="connsiteX386" fmla="*/ 1097794 w 1292537"/>
                <a:gd name="connsiteY386" fmla="*/ 599931 h 1230891"/>
                <a:gd name="connsiteX387" fmla="*/ 1111920 w 1292537"/>
                <a:gd name="connsiteY387" fmla="*/ 614057 h 1230891"/>
                <a:gd name="connsiteX388" fmla="*/ 1111920 w 1292537"/>
                <a:gd name="connsiteY388" fmla="*/ 616869 h 1230891"/>
                <a:gd name="connsiteX389" fmla="*/ 1097828 w 1292537"/>
                <a:gd name="connsiteY389" fmla="*/ 630960 h 1230891"/>
                <a:gd name="connsiteX390" fmla="*/ 1097828 w 1292537"/>
                <a:gd name="connsiteY390" fmla="*/ 430971 h 1230891"/>
                <a:gd name="connsiteX391" fmla="*/ 1083703 w 1292537"/>
                <a:gd name="connsiteY391" fmla="*/ 416914 h 1230891"/>
                <a:gd name="connsiteX392" fmla="*/ 1083703 w 1292537"/>
                <a:gd name="connsiteY392" fmla="*/ 416880 h 1230891"/>
                <a:gd name="connsiteX393" fmla="*/ 1097828 w 1292537"/>
                <a:gd name="connsiteY393" fmla="*/ 401383 h 1230891"/>
                <a:gd name="connsiteX394" fmla="*/ 1111920 w 1292537"/>
                <a:gd name="connsiteY394" fmla="*/ 414069 h 1230891"/>
                <a:gd name="connsiteX395" fmla="*/ 1111920 w 1292537"/>
                <a:gd name="connsiteY395" fmla="*/ 416880 h 1230891"/>
                <a:gd name="connsiteX396" fmla="*/ 1097828 w 1292537"/>
                <a:gd name="connsiteY396" fmla="*/ 430971 h 1230891"/>
                <a:gd name="connsiteX397" fmla="*/ 1097828 w 1292537"/>
                <a:gd name="connsiteY397" fmla="*/ 230983 h 1230891"/>
                <a:gd name="connsiteX398" fmla="*/ 1083703 w 1292537"/>
                <a:gd name="connsiteY398" fmla="*/ 216994 h 1230891"/>
                <a:gd name="connsiteX399" fmla="*/ 1083703 w 1292537"/>
                <a:gd name="connsiteY399" fmla="*/ 216926 h 1230891"/>
                <a:gd name="connsiteX400" fmla="*/ 1083703 w 1292537"/>
                <a:gd name="connsiteY400" fmla="*/ 214080 h 1230891"/>
                <a:gd name="connsiteX401" fmla="*/ 1097794 w 1292537"/>
                <a:gd name="connsiteY401" fmla="*/ 199988 h 1230891"/>
                <a:gd name="connsiteX402" fmla="*/ 1111920 w 1292537"/>
                <a:gd name="connsiteY402" fmla="*/ 214080 h 1230891"/>
                <a:gd name="connsiteX403" fmla="*/ 1111920 w 1292537"/>
                <a:gd name="connsiteY403" fmla="*/ 216926 h 1230891"/>
                <a:gd name="connsiteX404" fmla="*/ 1097863 w 1292537"/>
                <a:gd name="connsiteY404" fmla="*/ 230983 h 1230891"/>
                <a:gd name="connsiteX405" fmla="*/ 1097828 w 1292537"/>
                <a:gd name="connsiteY405" fmla="*/ 230983 h 1230891"/>
                <a:gd name="connsiteX406" fmla="*/ 1097828 w 1292537"/>
                <a:gd name="connsiteY406" fmla="*/ 31029 h 1230891"/>
                <a:gd name="connsiteX407" fmla="*/ 1083703 w 1292537"/>
                <a:gd name="connsiteY407" fmla="*/ 16971 h 1230891"/>
                <a:gd name="connsiteX408" fmla="*/ 1083703 w 1292537"/>
                <a:gd name="connsiteY408" fmla="*/ 16937 h 1230891"/>
                <a:gd name="connsiteX409" fmla="*/ 1083703 w 1292537"/>
                <a:gd name="connsiteY409" fmla="*/ 14126 h 1230891"/>
                <a:gd name="connsiteX410" fmla="*/ 1097794 w 1292537"/>
                <a:gd name="connsiteY410" fmla="*/ 0 h 1230891"/>
                <a:gd name="connsiteX411" fmla="*/ 1111920 w 1292537"/>
                <a:gd name="connsiteY411" fmla="*/ 14126 h 1230891"/>
                <a:gd name="connsiteX412" fmla="*/ 1111920 w 1292537"/>
                <a:gd name="connsiteY412" fmla="*/ 16937 h 1230891"/>
                <a:gd name="connsiteX413" fmla="*/ 1097828 w 1292537"/>
                <a:gd name="connsiteY413" fmla="*/ 31029 h 1230891"/>
                <a:gd name="connsiteX414" fmla="*/ 1278446 w 1292537"/>
                <a:gd name="connsiteY414" fmla="*/ 1230892 h 1230891"/>
                <a:gd name="connsiteX415" fmla="*/ 1264320 w 1292537"/>
                <a:gd name="connsiteY415" fmla="*/ 1216834 h 1230891"/>
                <a:gd name="connsiteX416" fmla="*/ 1264320 w 1292537"/>
                <a:gd name="connsiteY416" fmla="*/ 1216800 h 1230891"/>
                <a:gd name="connsiteX417" fmla="*/ 1264320 w 1292537"/>
                <a:gd name="connsiteY417" fmla="*/ 1213989 h 1230891"/>
                <a:gd name="connsiteX418" fmla="*/ 1278446 w 1292537"/>
                <a:gd name="connsiteY418" fmla="*/ 1199863 h 1230891"/>
                <a:gd name="connsiteX419" fmla="*/ 1292537 w 1292537"/>
                <a:gd name="connsiteY419" fmla="*/ 1213989 h 1230891"/>
                <a:gd name="connsiteX420" fmla="*/ 1292537 w 1292537"/>
                <a:gd name="connsiteY420" fmla="*/ 1216800 h 1230891"/>
                <a:gd name="connsiteX421" fmla="*/ 1278446 w 1292537"/>
                <a:gd name="connsiteY421" fmla="*/ 1230892 h 1230891"/>
                <a:gd name="connsiteX422" fmla="*/ 1278446 w 1292537"/>
                <a:gd name="connsiteY422" fmla="*/ 1030903 h 1230891"/>
                <a:gd name="connsiteX423" fmla="*/ 1264320 w 1292537"/>
                <a:gd name="connsiteY423" fmla="*/ 1016880 h 1230891"/>
                <a:gd name="connsiteX424" fmla="*/ 1264320 w 1292537"/>
                <a:gd name="connsiteY424" fmla="*/ 1016812 h 1230891"/>
                <a:gd name="connsiteX425" fmla="*/ 1264320 w 1292537"/>
                <a:gd name="connsiteY425" fmla="*/ 1014000 h 1230891"/>
                <a:gd name="connsiteX426" fmla="*/ 1278446 w 1292537"/>
                <a:gd name="connsiteY426" fmla="*/ 999874 h 1230891"/>
                <a:gd name="connsiteX427" fmla="*/ 1292537 w 1292537"/>
                <a:gd name="connsiteY427" fmla="*/ 1014000 h 1230891"/>
                <a:gd name="connsiteX428" fmla="*/ 1292537 w 1292537"/>
                <a:gd name="connsiteY428" fmla="*/ 1016812 h 1230891"/>
                <a:gd name="connsiteX429" fmla="*/ 1278514 w 1292537"/>
                <a:gd name="connsiteY429" fmla="*/ 1030903 h 1230891"/>
                <a:gd name="connsiteX430" fmla="*/ 1278446 w 1292537"/>
                <a:gd name="connsiteY430" fmla="*/ 1030903 h 1230891"/>
                <a:gd name="connsiteX431" fmla="*/ 1278446 w 1292537"/>
                <a:gd name="connsiteY431" fmla="*/ 830914 h 1230891"/>
                <a:gd name="connsiteX432" fmla="*/ 1264320 w 1292537"/>
                <a:gd name="connsiteY432" fmla="*/ 816926 h 1230891"/>
                <a:gd name="connsiteX433" fmla="*/ 1264320 w 1292537"/>
                <a:gd name="connsiteY433" fmla="*/ 816857 h 1230891"/>
                <a:gd name="connsiteX434" fmla="*/ 1264320 w 1292537"/>
                <a:gd name="connsiteY434" fmla="*/ 814012 h 1230891"/>
                <a:gd name="connsiteX435" fmla="*/ 1278446 w 1292537"/>
                <a:gd name="connsiteY435" fmla="*/ 799920 h 1230891"/>
                <a:gd name="connsiteX436" fmla="*/ 1292537 w 1292537"/>
                <a:gd name="connsiteY436" fmla="*/ 814012 h 1230891"/>
                <a:gd name="connsiteX437" fmla="*/ 1292537 w 1292537"/>
                <a:gd name="connsiteY437" fmla="*/ 816857 h 1230891"/>
                <a:gd name="connsiteX438" fmla="*/ 1278480 w 1292537"/>
                <a:gd name="connsiteY438" fmla="*/ 830914 h 1230891"/>
                <a:gd name="connsiteX439" fmla="*/ 1278446 w 1292537"/>
                <a:gd name="connsiteY439" fmla="*/ 830914 h 1230891"/>
                <a:gd name="connsiteX440" fmla="*/ 1278446 w 1292537"/>
                <a:gd name="connsiteY440" fmla="*/ 630960 h 1230891"/>
                <a:gd name="connsiteX441" fmla="*/ 1264320 w 1292537"/>
                <a:gd name="connsiteY441" fmla="*/ 616903 h 1230891"/>
                <a:gd name="connsiteX442" fmla="*/ 1264320 w 1292537"/>
                <a:gd name="connsiteY442" fmla="*/ 616869 h 1230891"/>
                <a:gd name="connsiteX443" fmla="*/ 1264320 w 1292537"/>
                <a:gd name="connsiteY443" fmla="*/ 614057 h 1230891"/>
                <a:gd name="connsiteX444" fmla="*/ 1278446 w 1292537"/>
                <a:gd name="connsiteY444" fmla="*/ 599931 h 1230891"/>
                <a:gd name="connsiteX445" fmla="*/ 1292537 w 1292537"/>
                <a:gd name="connsiteY445" fmla="*/ 614057 h 1230891"/>
                <a:gd name="connsiteX446" fmla="*/ 1292537 w 1292537"/>
                <a:gd name="connsiteY446" fmla="*/ 616869 h 1230891"/>
                <a:gd name="connsiteX447" fmla="*/ 1278446 w 1292537"/>
                <a:gd name="connsiteY447" fmla="*/ 630960 h 1230891"/>
                <a:gd name="connsiteX448" fmla="*/ 1278446 w 1292537"/>
                <a:gd name="connsiteY448" fmla="*/ 430971 h 1230891"/>
                <a:gd name="connsiteX449" fmla="*/ 1264320 w 1292537"/>
                <a:gd name="connsiteY449" fmla="*/ 416914 h 1230891"/>
                <a:gd name="connsiteX450" fmla="*/ 1264320 w 1292537"/>
                <a:gd name="connsiteY450" fmla="*/ 416880 h 1230891"/>
                <a:gd name="connsiteX451" fmla="*/ 1278446 w 1292537"/>
                <a:gd name="connsiteY451" fmla="*/ 401383 h 1230891"/>
                <a:gd name="connsiteX452" fmla="*/ 1292537 w 1292537"/>
                <a:gd name="connsiteY452" fmla="*/ 414069 h 1230891"/>
                <a:gd name="connsiteX453" fmla="*/ 1292537 w 1292537"/>
                <a:gd name="connsiteY453" fmla="*/ 416880 h 1230891"/>
                <a:gd name="connsiteX454" fmla="*/ 1278446 w 1292537"/>
                <a:gd name="connsiteY454" fmla="*/ 430971 h 1230891"/>
                <a:gd name="connsiteX455" fmla="*/ 1278446 w 1292537"/>
                <a:gd name="connsiteY455" fmla="*/ 230983 h 1230891"/>
                <a:gd name="connsiteX456" fmla="*/ 1264320 w 1292537"/>
                <a:gd name="connsiteY456" fmla="*/ 216994 h 1230891"/>
                <a:gd name="connsiteX457" fmla="*/ 1264320 w 1292537"/>
                <a:gd name="connsiteY457" fmla="*/ 216926 h 1230891"/>
                <a:gd name="connsiteX458" fmla="*/ 1264320 w 1292537"/>
                <a:gd name="connsiteY458" fmla="*/ 214080 h 1230891"/>
                <a:gd name="connsiteX459" fmla="*/ 1278446 w 1292537"/>
                <a:gd name="connsiteY459" fmla="*/ 199988 h 1230891"/>
                <a:gd name="connsiteX460" fmla="*/ 1292537 w 1292537"/>
                <a:gd name="connsiteY460" fmla="*/ 214080 h 1230891"/>
                <a:gd name="connsiteX461" fmla="*/ 1292537 w 1292537"/>
                <a:gd name="connsiteY461" fmla="*/ 216926 h 1230891"/>
                <a:gd name="connsiteX462" fmla="*/ 1278480 w 1292537"/>
                <a:gd name="connsiteY462" fmla="*/ 230983 h 1230891"/>
                <a:gd name="connsiteX463" fmla="*/ 1278446 w 1292537"/>
                <a:gd name="connsiteY463" fmla="*/ 230983 h 1230891"/>
                <a:gd name="connsiteX464" fmla="*/ 1278446 w 1292537"/>
                <a:gd name="connsiteY464" fmla="*/ 31029 h 1230891"/>
                <a:gd name="connsiteX465" fmla="*/ 1264320 w 1292537"/>
                <a:gd name="connsiteY465" fmla="*/ 16971 h 1230891"/>
                <a:gd name="connsiteX466" fmla="*/ 1264320 w 1292537"/>
                <a:gd name="connsiteY466" fmla="*/ 16937 h 1230891"/>
                <a:gd name="connsiteX467" fmla="*/ 1264320 w 1292537"/>
                <a:gd name="connsiteY467" fmla="*/ 14126 h 1230891"/>
                <a:gd name="connsiteX468" fmla="*/ 1278446 w 1292537"/>
                <a:gd name="connsiteY468" fmla="*/ 0 h 1230891"/>
                <a:gd name="connsiteX469" fmla="*/ 1292537 w 1292537"/>
                <a:gd name="connsiteY469" fmla="*/ 14126 h 1230891"/>
                <a:gd name="connsiteX470" fmla="*/ 1292537 w 1292537"/>
                <a:gd name="connsiteY470" fmla="*/ 16937 h 1230891"/>
                <a:gd name="connsiteX471" fmla="*/ 1278446 w 1292537"/>
                <a:gd name="connsiteY471" fmla="*/ 31029 h 123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</a:cxnLst>
              <a:rect l="l" t="t" r="r" b="b"/>
              <a:pathLst>
                <a:path w="1292537" h="1230891">
                  <a:moveTo>
                    <a:pt x="375360" y="1230892"/>
                  </a:moveTo>
                  <a:cubicBezTo>
                    <a:pt x="367577" y="1230892"/>
                    <a:pt x="361234" y="1224617"/>
                    <a:pt x="361234" y="1216834"/>
                  </a:cubicBezTo>
                  <a:cubicBezTo>
                    <a:pt x="361234" y="1216800"/>
                    <a:pt x="361234" y="1216800"/>
                    <a:pt x="361234" y="1216800"/>
                  </a:cubicBezTo>
                  <a:lnTo>
                    <a:pt x="361234" y="1213989"/>
                  </a:lnTo>
                  <a:cubicBezTo>
                    <a:pt x="361234" y="1206172"/>
                    <a:pt x="367543" y="1199863"/>
                    <a:pt x="375360" y="1199863"/>
                  </a:cubicBezTo>
                  <a:cubicBezTo>
                    <a:pt x="383177" y="1199863"/>
                    <a:pt x="389486" y="1206172"/>
                    <a:pt x="389486" y="1213989"/>
                  </a:cubicBezTo>
                  <a:lnTo>
                    <a:pt x="389486" y="1216800"/>
                  </a:lnTo>
                  <a:cubicBezTo>
                    <a:pt x="389486" y="1224583"/>
                    <a:pt x="383177" y="1230892"/>
                    <a:pt x="375394" y="1230892"/>
                  </a:cubicBezTo>
                  <a:cubicBezTo>
                    <a:pt x="375360" y="1230892"/>
                    <a:pt x="375360" y="1230892"/>
                    <a:pt x="375360" y="1230892"/>
                  </a:cubicBezTo>
                  <a:close/>
                  <a:moveTo>
                    <a:pt x="375360" y="1030903"/>
                  </a:moveTo>
                  <a:cubicBezTo>
                    <a:pt x="367577" y="1030937"/>
                    <a:pt x="361269" y="1024663"/>
                    <a:pt x="361234" y="1016880"/>
                  </a:cubicBezTo>
                  <a:cubicBezTo>
                    <a:pt x="361234" y="1016846"/>
                    <a:pt x="361234" y="1016846"/>
                    <a:pt x="361234" y="1016812"/>
                  </a:cubicBezTo>
                  <a:lnTo>
                    <a:pt x="361234" y="1014000"/>
                  </a:lnTo>
                  <a:cubicBezTo>
                    <a:pt x="361234" y="1006183"/>
                    <a:pt x="367543" y="999874"/>
                    <a:pt x="375360" y="999874"/>
                  </a:cubicBezTo>
                  <a:cubicBezTo>
                    <a:pt x="383177" y="999874"/>
                    <a:pt x="389486" y="1006183"/>
                    <a:pt x="389486" y="1014000"/>
                  </a:cubicBezTo>
                  <a:lnTo>
                    <a:pt x="389486" y="1016812"/>
                  </a:lnTo>
                  <a:cubicBezTo>
                    <a:pt x="389486" y="1024594"/>
                    <a:pt x="383212" y="1030903"/>
                    <a:pt x="375429" y="1030903"/>
                  </a:cubicBezTo>
                  <a:cubicBezTo>
                    <a:pt x="375394" y="1030903"/>
                    <a:pt x="375394" y="1030903"/>
                    <a:pt x="375360" y="1030903"/>
                  </a:cubicBezTo>
                  <a:close/>
                  <a:moveTo>
                    <a:pt x="375360" y="830914"/>
                  </a:moveTo>
                  <a:cubicBezTo>
                    <a:pt x="367611" y="830949"/>
                    <a:pt x="361269" y="824674"/>
                    <a:pt x="361234" y="816926"/>
                  </a:cubicBezTo>
                  <a:cubicBezTo>
                    <a:pt x="361234" y="816892"/>
                    <a:pt x="361234" y="816892"/>
                    <a:pt x="361234" y="816857"/>
                  </a:cubicBezTo>
                  <a:lnTo>
                    <a:pt x="361234" y="814012"/>
                  </a:lnTo>
                  <a:cubicBezTo>
                    <a:pt x="361234" y="806194"/>
                    <a:pt x="367543" y="799886"/>
                    <a:pt x="375360" y="799886"/>
                  </a:cubicBezTo>
                  <a:cubicBezTo>
                    <a:pt x="383177" y="799886"/>
                    <a:pt x="389486" y="806194"/>
                    <a:pt x="389486" y="814012"/>
                  </a:cubicBezTo>
                  <a:lnTo>
                    <a:pt x="389486" y="816857"/>
                  </a:lnTo>
                  <a:cubicBezTo>
                    <a:pt x="389486" y="824606"/>
                    <a:pt x="383177" y="830914"/>
                    <a:pt x="375429" y="830914"/>
                  </a:cubicBezTo>
                  <a:cubicBezTo>
                    <a:pt x="375394" y="830914"/>
                    <a:pt x="375394" y="830914"/>
                    <a:pt x="375360" y="830914"/>
                  </a:cubicBezTo>
                  <a:close/>
                  <a:moveTo>
                    <a:pt x="375360" y="630960"/>
                  </a:moveTo>
                  <a:cubicBezTo>
                    <a:pt x="367577" y="630960"/>
                    <a:pt x="361234" y="624686"/>
                    <a:pt x="361234" y="616903"/>
                  </a:cubicBezTo>
                  <a:cubicBezTo>
                    <a:pt x="361234" y="616869"/>
                    <a:pt x="361234" y="616869"/>
                    <a:pt x="361234" y="616869"/>
                  </a:cubicBezTo>
                  <a:lnTo>
                    <a:pt x="361234" y="614057"/>
                  </a:lnTo>
                  <a:cubicBezTo>
                    <a:pt x="361234" y="606240"/>
                    <a:pt x="367543" y="599931"/>
                    <a:pt x="375360" y="599931"/>
                  </a:cubicBezTo>
                  <a:cubicBezTo>
                    <a:pt x="383177" y="599931"/>
                    <a:pt x="389486" y="606240"/>
                    <a:pt x="389486" y="614057"/>
                  </a:cubicBezTo>
                  <a:lnTo>
                    <a:pt x="389486" y="616869"/>
                  </a:lnTo>
                  <a:cubicBezTo>
                    <a:pt x="389486" y="624652"/>
                    <a:pt x="383177" y="630960"/>
                    <a:pt x="375394" y="630960"/>
                  </a:cubicBezTo>
                  <a:cubicBezTo>
                    <a:pt x="375360" y="630960"/>
                    <a:pt x="375360" y="630960"/>
                    <a:pt x="375360" y="630960"/>
                  </a:cubicBezTo>
                  <a:close/>
                  <a:moveTo>
                    <a:pt x="375360" y="430971"/>
                  </a:moveTo>
                  <a:cubicBezTo>
                    <a:pt x="367577" y="430971"/>
                    <a:pt x="361234" y="424697"/>
                    <a:pt x="361234" y="416914"/>
                  </a:cubicBezTo>
                  <a:cubicBezTo>
                    <a:pt x="361234" y="416880"/>
                    <a:pt x="361234" y="416880"/>
                    <a:pt x="361234" y="416880"/>
                  </a:cubicBezTo>
                  <a:cubicBezTo>
                    <a:pt x="361234" y="409097"/>
                    <a:pt x="367543" y="401383"/>
                    <a:pt x="375360" y="401383"/>
                  </a:cubicBezTo>
                  <a:cubicBezTo>
                    <a:pt x="383177" y="401383"/>
                    <a:pt x="389486" y="406286"/>
                    <a:pt x="389486" y="414069"/>
                  </a:cubicBezTo>
                  <a:lnTo>
                    <a:pt x="389486" y="416880"/>
                  </a:lnTo>
                  <a:cubicBezTo>
                    <a:pt x="389486" y="424663"/>
                    <a:pt x="383177" y="430971"/>
                    <a:pt x="375394" y="430971"/>
                  </a:cubicBezTo>
                  <a:cubicBezTo>
                    <a:pt x="375360" y="430971"/>
                    <a:pt x="375360" y="430971"/>
                    <a:pt x="375360" y="430971"/>
                  </a:cubicBezTo>
                  <a:close/>
                  <a:moveTo>
                    <a:pt x="375360" y="230983"/>
                  </a:moveTo>
                  <a:cubicBezTo>
                    <a:pt x="367611" y="231017"/>
                    <a:pt x="361269" y="224743"/>
                    <a:pt x="361234" y="216994"/>
                  </a:cubicBezTo>
                  <a:cubicBezTo>
                    <a:pt x="361234" y="216960"/>
                    <a:pt x="361234" y="216960"/>
                    <a:pt x="361234" y="216926"/>
                  </a:cubicBezTo>
                  <a:lnTo>
                    <a:pt x="361234" y="214080"/>
                  </a:lnTo>
                  <a:cubicBezTo>
                    <a:pt x="361234" y="206263"/>
                    <a:pt x="367543" y="199955"/>
                    <a:pt x="375360" y="199955"/>
                  </a:cubicBezTo>
                  <a:cubicBezTo>
                    <a:pt x="383177" y="199955"/>
                    <a:pt x="389486" y="206263"/>
                    <a:pt x="389486" y="214080"/>
                  </a:cubicBezTo>
                  <a:lnTo>
                    <a:pt x="389486" y="216926"/>
                  </a:lnTo>
                  <a:cubicBezTo>
                    <a:pt x="389486" y="224674"/>
                    <a:pt x="383177" y="230983"/>
                    <a:pt x="375429" y="230983"/>
                  </a:cubicBezTo>
                  <a:cubicBezTo>
                    <a:pt x="375394" y="230983"/>
                    <a:pt x="375394" y="230983"/>
                    <a:pt x="375360" y="230983"/>
                  </a:cubicBezTo>
                  <a:close/>
                  <a:moveTo>
                    <a:pt x="375360" y="31029"/>
                  </a:moveTo>
                  <a:cubicBezTo>
                    <a:pt x="367577" y="31029"/>
                    <a:pt x="361234" y="24754"/>
                    <a:pt x="361234" y="16971"/>
                  </a:cubicBezTo>
                  <a:cubicBezTo>
                    <a:pt x="361234" y="16937"/>
                    <a:pt x="361234" y="16937"/>
                    <a:pt x="361234" y="16937"/>
                  </a:cubicBezTo>
                  <a:lnTo>
                    <a:pt x="361234" y="14126"/>
                  </a:lnTo>
                  <a:cubicBezTo>
                    <a:pt x="361234" y="6308"/>
                    <a:pt x="367543" y="0"/>
                    <a:pt x="375360" y="0"/>
                  </a:cubicBezTo>
                  <a:cubicBezTo>
                    <a:pt x="383177" y="0"/>
                    <a:pt x="389486" y="6308"/>
                    <a:pt x="389486" y="14126"/>
                  </a:cubicBezTo>
                  <a:lnTo>
                    <a:pt x="389486" y="16937"/>
                  </a:lnTo>
                  <a:cubicBezTo>
                    <a:pt x="389486" y="24720"/>
                    <a:pt x="383177" y="31029"/>
                    <a:pt x="375394" y="31029"/>
                  </a:cubicBezTo>
                  <a:cubicBezTo>
                    <a:pt x="375360" y="31029"/>
                    <a:pt x="375360" y="31029"/>
                    <a:pt x="375360" y="31029"/>
                  </a:cubicBezTo>
                  <a:close/>
                  <a:moveTo>
                    <a:pt x="194743" y="1230892"/>
                  </a:moveTo>
                  <a:cubicBezTo>
                    <a:pt x="186960" y="1230892"/>
                    <a:pt x="180617" y="1224617"/>
                    <a:pt x="180617" y="1216834"/>
                  </a:cubicBezTo>
                  <a:cubicBezTo>
                    <a:pt x="180617" y="1216800"/>
                    <a:pt x="180617" y="1216800"/>
                    <a:pt x="180617" y="1216800"/>
                  </a:cubicBezTo>
                  <a:lnTo>
                    <a:pt x="180617" y="1213989"/>
                  </a:lnTo>
                  <a:cubicBezTo>
                    <a:pt x="180617" y="1206172"/>
                    <a:pt x="186926" y="1199863"/>
                    <a:pt x="194743" y="1199863"/>
                  </a:cubicBezTo>
                  <a:cubicBezTo>
                    <a:pt x="202560" y="1199863"/>
                    <a:pt x="208869" y="1206172"/>
                    <a:pt x="208869" y="1213989"/>
                  </a:cubicBezTo>
                  <a:lnTo>
                    <a:pt x="208869" y="1216800"/>
                  </a:lnTo>
                  <a:cubicBezTo>
                    <a:pt x="208869" y="1224583"/>
                    <a:pt x="202526" y="1230892"/>
                    <a:pt x="194743" y="1230892"/>
                  </a:cubicBezTo>
                  <a:close/>
                  <a:moveTo>
                    <a:pt x="194743" y="1030903"/>
                  </a:moveTo>
                  <a:cubicBezTo>
                    <a:pt x="186960" y="1030937"/>
                    <a:pt x="180651" y="1024663"/>
                    <a:pt x="180617" y="1016880"/>
                  </a:cubicBezTo>
                  <a:cubicBezTo>
                    <a:pt x="180617" y="1016846"/>
                    <a:pt x="180617" y="1016846"/>
                    <a:pt x="180617" y="1016812"/>
                  </a:cubicBezTo>
                  <a:lnTo>
                    <a:pt x="180617" y="1014000"/>
                  </a:lnTo>
                  <a:cubicBezTo>
                    <a:pt x="180617" y="1006183"/>
                    <a:pt x="186926" y="999874"/>
                    <a:pt x="194743" y="999874"/>
                  </a:cubicBezTo>
                  <a:cubicBezTo>
                    <a:pt x="202560" y="999874"/>
                    <a:pt x="208869" y="1006183"/>
                    <a:pt x="208869" y="1014000"/>
                  </a:cubicBezTo>
                  <a:lnTo>
                    <a:pt x="208869" y="1016812"/>
                  </a:lnTo>
                  <a:cubicBezTo>
                    <a:pt x="208869" y="1024594"/>
                    <a:pt x="202560" y="1030903"/>
                    <a:pt x="194777" y="1030903"/>
                  </a:cubicBezTo>
                  <a:cubicBezTo>
                    <a:pt x="194743" y="1030903"/>
                    <a:pt x="194743" y="1030903"/>
                    <a:pt x="194743" y="1030903"/>
                  </a:cubicBezTo>
                  <a:close/>
                  <a:moveTo>
                    <a:pt x="194743" y="830914"/>
                  </a:moveTo>
                  <a:cubicBezTo>
                    <a:pt x="186994" y="830949"/>
                    <a:pt x="180651" y="824674"/>
                    <a:pt x="180617" y="816926"/>
                  </a:cubicBezTo>
                  <a:cubicBezTo>
                    <a:pt x="180617" y="816892"/>
                    <a:pt x="180617" y="816892"/>
                    <a:pt x="180617" y="816857"/>
                  </a:cubicBezTo>
                  <a:lnTo>
                    <a:pt x="180617" y="814012"/>
                  </a:lnTo>
                  <a:cubicBezTo>
                    <a:pt x="180617" y="806194"/>
                    <a:pt x="186926" y="799886"/>
                    <a:pt x="194743" y="799886"/>
                  </a:cubicBezTo>
                  <a:cubicBezTo>
                    <a:pt x="202560" y="799886"/>
                    <a:pt x="208869" y="806194"/>
                    <a:pt x="208869" y="814012"/>
                  </a:cubicBezTo>
                  <a:lnTo>
                    <a:pt x="208869" y="816857"/>
                  </a:lnTo>
                  <a:cubicBezTo>
                    <a:pt x="208834" y="824640"/>
                    <a:pt x="202526" y="830949"/>
                    <a:pt x="194743" y="830914"/>
                  </a:cubicBezTo>
                  <a:close/>
                  <a:moveTo>
                    <a:pt x="194743" y="630960"/>
                  </a:moveTo>
                  <a:cubicBezTo>
                    <a:pt x="186960" y="630960"/>
                    <a:pt x="180617" y="624686"/>
                    <a:pt x="180617" y="616903"/>
                  </a:cubicBezTo>
                  <a:cubicBezTo>
                    <a:pt x="180617" y="616869"/>
                    <a:pt x="180617" y="616869"/>
                    <a:pt x="180617" y="616869"/>
                  </a:cubicBezTo>
                  <a:lnTo>
                    <a:pt x="180617" y="614057"/>
                  </a:lnTo>
                  <a:cubicBezTo>
                    <a:pt x="180617" y="606240"/>
                    <a:pt x="186926" y="599931"/>
                    <a:pt x="194743" y="599931"/>
                  </a:cubicBezTo>
                  <a:cubicBezTo>
                    <a:pt x="202560" y="599931"/>
                    <a:pt x="208869" y="606240"/>
                    <a:pt x="208869" y="614057"/>
                  </a:cubicBezTo>
                  <a:lnTo>
                    <a:pt x="208869" y="616869"/>
                  </a:lnTo>
                  <a:cubicBezTo>
                    <a:pt x="208869" y="624652"/>
                    <a:pt x="202526" y="630960"/>
                    <a:pt x="194743" y="630960"/>
                  </a:cubicBezTo>
                  <a:close/>
                  <a:moveTo>
                    <a:pt x="194743" y="430971"/>
                  </a:moveTo>
                  <a:cubicBezTo>
                    <a:pt x="186960" y="430971"/>
                    <a:pt x="180617" y="424697"/>
                    <a:pt x="180617" y="416914"/>
                  </a:cubicBezTo>
                  <a:cubicBezTo>
                    <a:pt x="180617" y="416880"/>
                    <a:pt x="180617" y="416880"/>
                    <a:pt x="180617" y="416880"/>
                  </a:cubicBezTo>
                  <a:cubicBezTo>
                    <a:pt x="180617" y="409097"/>
                    <a:pt x="186926" y="401383"/>
                    <a:pt x="194743" y="401383"/>
                  </a:cubicBezTo>
                  <a:cubicBezTo>
                    <a:pt x="202560" y="401383"/>
                    <a:pt x="208869" y="406286"/>
                    <a:pt x="208869" y="414069"/>
                  </a:cubicBezTo>
                  <a:lnTo>
                    <a:pt x="208869" y="416880"/>
                  </a:lnTo>
                  <a:cubicBezTo>
                    <a:pt x="208869" y="424663"/>
                    <a:pt x="202526" y="430971"/>
                    <a:pt x="194743" y="430971"/>
                  </a:cubicBezTo>
                  <a:close/>
                  <a:moveTo>
                    <a:pt x="194743" y="230983"/>
                  </a:moveTo>
                  <a:cubicBezTo>
                    <a:pt x="186994" y="231017"/>
                    <a:pt x="180651" y="224743"/>
                    <a:pt x="180617" y="216994"/>
                  </a:cubicBezTo>
                  <a:cubicBezTo>
                    <a:pt x="180617" y="216960"/>
                    <a:pt x="180617" y="216960"/>
                    <a:pt x="180617" y="216926"/>
                  </a:cubicBezTo>
                  <a:lnTo>
                    <a:pt x="180617" y="214080"/>
                  </a:lnTo>
                  <a:cubicBezTo>
                    <a:pt x="180617" y="206263"/>
                    <a:pt x="186926" y="199955"/>
                    <a:pt x="194743" y="199955"/>
                  </a:cubicBezTo>
                  <a:cubicBezTo>
                    <a:pt x="202560" y="199955"/>
                    <a:pt x="208869" y="206263"/>
                    <a:pt x="208869" y="214080"/>
                  </a:cubicBezTo>
                  <a:lnTo>
                    <a:pt x="208869" y="216926"/>
                  </a:lnTo>
                  <a:cubicBezTo>
                    <a:pt x="208834" y="224709"/>
                    <a:pt x="202526" y="231017"/>
                    <a:pt x="194743" y="230983"/>
                  </a:cubicBezTo>
                  <a:close/>
                  <a:moveTo>
                    <a:pt x="194743" y="31029"/>
                  </a:moveTo>
                  <a:cubicBezTo>
                    <a:pt x="186960" y="31029"/>
                    <a:pt x="180617" y="24754"/>
                    <a:pt x="180617" y="16971"/>
                  </a:cubicBezTo>
                  <a:cubicBezTo>
                    <a:pt x="180617" y="16937"/>
                    <a:pt x="180617" y="16937"/>
                    <a:pt x="180617" y="16937"/>
                  </a:cubicBezTo>
                  <a:lnTo>
                    <a:pt x="180617" y="14126"/>
                  </a:lnTo>
                  <a:cubicBezTo>
                    <a:pt x="180617" y="6308"/>
                    <a:pt x="186926" y="0"/>
                    <a:pt x="194743" y="0"/>
                  </a:cubicBezTo>
                  <a:cubicBezTo>
                    <a:pt x="202560" y="0"/>
                    <a:pt x="208869" y="6308"/>
                    <a:pt x="208869" y="14126"/>
                  </a:cubicBezTo>
                  <a:lnTo>
                    <a:pt x="208869" y="16937"/>
                  </a:lnTo>
                  <a:cubicBezTo>
                    <a:pt x="208869" y="24720"/>
                    <a:pt x="202526" y="31029"/>
                    <a:pt x="194743" y="31029"/>
                  </a:cubicBezTo>
                  <a:close/>
                  <a:moveTo>
                    <a:pt x="14126" y="1230892"/>
                  </a:moveTo>
                  <a:cubicBezTo>
                    <a:pt x="6343" y="1230892"/>
                    <a:pt x="0" y="1224617"/>
                    <a:pt x="0" y="1216834"/>
                  </a:cubicBezTo>
                  <a:cubicBezTo>
                    <a:pt x="0" y="1216800"/>
                    <a:pt x="0" y="1216800"/>
                    <a:pt x="0" y="1216800"/>
                  </a:cubicBezTo>
                  <a:lnTo>
                    <a:pt x="0" y="1213989"/>
                  </a:lnTo>
                  <a:cubicBezTo>
                    <a:pt x="0" y="1206172"/>
                    <a:pt x="6308" y="1199863"/>
                    <a:pt x="14126" y="1199863"/>
                  </a:cubicBezTo>
                  <a:cubicBezTo>
                    <a:pt x="21943" y="1199863"/>
                    <a:pt x="28251" y="1206172"/>
                    <a:pt x="28251" y="1213989"/>
                  </a:cubicBezTo>
                  <a:lnTo>
                    <a:pt x="28251" y="1216800"/>
                  </a:lnTo>
                  <a:cubicBezTo>
                    <a:pt x="28251" y="1224583"/>
                    <a:pt x="21909" y="1230892"/>
                    <a:pt x="14126" y="1230892"/>
                  </a:cubicBezTo>
                  <a:close/>
                  <a:moveTo>
                    <a:pt x="14126" y="1030903"/>
                  </a:moveTo>
                  <a:cubicBezTo>
                    <a:pt x="6343" y="1030937"/>
                    <a:pt x="34" y="1024663"/>
                    <a:pt x="0" y="1016880"/>
                  </a:cubicBezTo>
                  <a:cubicBezTo>
                    <a:pt x="0" y="1016846"/>
                    <a:pt x="0" y="1016846"/>
                    <a:pt x="0" y="1016812"/>
                  </a:cubicBezTo>
                  <a:lnTo>
                    <a:pt x="0" y="1014000"/>
                  </a:lnTo>
                  <a:cubicBezTo>
                    <a:pt x="0" y="1006183"/>
                    <a:pt x="6308" y="999874"/>
                    <a:pt x="14126" y="999874"/>
                  </a:cubicBezTo>
                  <a:cubicBezTo>
                    <a:pt x="21943" y="999874"/>
                    <a:pt x="28251" y="1006183"/>
                    <a:pt x="28251" y="1014000"/>
                  </a:cubicBezTo>
                  <a:lnTo>
                    <a:pt x="28251" y="1016812"/>
                  </a:lnTo>
                  <a:cubicBezTo>
                    <a:pt x="28251" y="1024594"/>
                    <a:pt x="21943" y="1030903"/>
                    <a:pt x="14160" y="1030903"/>
                  </a:cubicBezTo>
                  <a:cubicBezTo>
                    <a:pt x="14126" y="1030903"/>
                    <a:pt x="14126" y="1030903"/>
                    <a:pt x="14126" y="1030903"/>
                  </a:cubicBezTo>
                  <a:close/>
                  <a:moveTo>
                    <a:pt x="14126" y="830914"/>
                  </a:moveTo>
                  <a:cubicBezTo>
                    <a:pt x="6377" y="830949"/>
                    <a:pt x="34" y="824674"/>
                    <a:pt x="0" y="816926"/>
                  </a:cubicBezTo>
                  <a:cubicBezTo>
                    <a:pt x="0" y="816892"/>
                    <a:pt x="0" y="816892"/>
                    <a:pt x="0" y="816857"/>
                  </a:cubicBezTo>
                  <a:lnTo>
                    <a:pt x="0" y="814012"/>
                  </a:lnTo>
                  <a:cubicBezTo>
                    <a:pt x="0" y="806194"/>
                    <a:pt x="6308" y="799886"/>
                    <a:pt x="14126" y="799886"/>
                  </a:cubicBezTo>
                  <a:cubicBezTo>
                    <a:pt x="21943" y="799886"/>
                    <a:pt x="28251" y="806194"/>
                    <a:pt x="28251" y="814012"/>
                  </a:cubicBezTo>
                  <a:lnTo>
                    <a:pt x="28251" y="816857"/>
                  </a:lnTo>
                  <a:cubicBezTo>
                    <a:pt x="28217" y="824640"/>
                    <a:pt x="21909" y="830949"/>
                    <a:pt x="14126" y="830914"/>
                  </a:cubicBezTo>
                  <a:close/>
                  <a:moveTo>
                    <a:pt x="14126" y="630960"/>
                  </a:moveTo>
                  <a:cubicBezTo>
                    <a:pt x="6343" y="630960"/>
                    <a:pt x="0" y="624686"/>
                    <a:pt x="0" y="616903"/>
                  </a:cubicBezTo>
                  <a:cubicBezTo>
                    <a:pt x="0" y="616869"/>
                    <a:pt x="0" y="616869"/>
                    <a:pt x="0" y="616869"/>
                  </a:cubicBezTo>
                  <a:lnTo>
                    <a:pt x="0" y="614057"/>
                  </a:lnTo>
                  <a:cubicBezTo>
                    <a:pt x="0" y="606240"/>
                    <a:pt x="6308" y="599931"/>
                    <a:pt x="14126" y="599931"/>
                  </a:cubicBezTo>
                  <a:cubicBezTo>
                    <a:pt x="21943" y="599931"/>
                    <a:pt x="28251" y="606240"/>
                    <a:pt x="28251" y="614057"/>
                  </a:cubicBezTo>
                  <a:lnTo>
                    <a:pt x="28251" y="616869"/>
                  </a:lnTo>
                  <a:cubicBezTo>
                    <a:pt x="28251" y="624652"/>
                    <a:pt x="21909" y="630960"/>
                    <a:pt x="14126" y="630960"/>
                  </a:cubicBezTo>
                  <a:close/>
                  <a:moveTo>
                    <a:pt x="14126" y="430971"/>
                  </a:moveTo>
                  <a:cubicBezTo>
                    <a:pt x="6343" y="430971"/>
                    <a:pt x="0" y="424697"/>
                    <a:pt x="0" y="416914"/>
                  </a:cubicBezTo>
                  <a:cubicBezTo>
                    <a:pt x="0" y="416880"/>
                    <a:pt x="0" y="416880"/>
                    <a:pt x="0" y="416880"/>
                  </a:cubicBezTo>
                  <a:cubicBezTo>
                    <a:pt x="0" y="409097"/>
                    <a:pt x="6308" y="401383"/>
                    <a:pt x="14126" y="401383"/>
                  </a:cubicBezTo>
                  <a:cubicBezTo>
                    <a:pt x="21943" y="401383"/>
                    <a:pt x="28251" y="406286"/>
                    <a:pt x="28251" y="414069"/>
                  </a:cubicBezTo>
                  <a:lnTo>
                    <a:pt x="28251" y="416880"/>
                  </a:lnTo>
                  <a:cubicBezTo>
                    <a:pt x="28251" y="424663"/>
                    <a:pt x="21909" y="430971"/>
                    <a:pt x="14126" y="430971"/>
                  </a:cubicBezTo>
                  <a:close/>
                  <a:moveTo>
                    <a:pt x="14126" y="230983"/>
                  </a:moveTo>
                  <a:cubicBezTo>
                    <a:pt x="6377" y="231017"/>
                    <a:pt x="34" y="224743"/>
                    <a:pt x="0" y="216994"/>
                  </a:cubicBezTo>
                  <a:cubicBezTo>
                    <a:pt x="0" y="216960"/>
                    <a:pt x="0" y="216960"/>
                    <a:pt x="0" y="216926"/>
                  </a:cubicBezTo>
                  <a:lnTo>
                    <a:pt x="0" y="214080"/>
                  </a:lnTo>
                  <a:cubicBezTo>
                    <a:pt x="0" y="206263"/>
                    <a:pt x="6308" y="199955"/>
                    <a:pt x="14126" y="199955"/>
                  </a:cubicBezTo>
                  <a:cubicBezTo>
                    <a:pt x="21943" y="199955"/>
                    <a:pt x="28251" y="206263"/>
                    <a:pt x="28251" y="214080"/>
                  </a:cubicBezTo>
                  <a:lnTo>
                    <a:pt x="28251" y="216926"/>
                  </a:lnTo>
                  <a:cubicBezTo>
                    <a:pt x="28217" y="224709"/>
                    <a:pt x="21909" y="231017"/>
                    <a:pt x="14126" y="230983"/>
                  </a:cubicBezTo>
                  <a:close/>
                  <a:moveTo>
                    <a:pt x="14126" y="31029"/>
                  </a:moveTo>
                  <a:cubicBezTo>
                    <a:pt x="6343" y="31029"/>
                    <a:pt x="0" y="24754"/>
                    <a:pt x="0" y="16971"/>
                  </a:cubicBezTo>
                  <a:cubicBezTo>
                    <a:pt x="0" y="16937"/>
                    <a:pt x="0" y="16937"/>
                    <a:pt x="0" y="16937"/>
                  </a:cubicBezTo>
                  <a:lnTo>
                    <a:pt x="0" y="14126"/>
                  </a:lnTo>
                  <a:cubicBezTo>
                    <a:pt x="0" y="6308"/>
                    <a:pt x="6308" y="0"/>
                    <a:pt x="14126" y="0"/>
                  </a:cubicBezTo>
                  <a:cubicBezTo>
                    <a:pt x="21943" y="0"/>
                    <a:pt x="28251" y="6308"/>
                    <a:pt x="28251" y="14126"/>
                  </a:cubicBezTo>
                  <a:lnTo>
                    <a:pt x="28251" y="16937"/>
                  </a:lnTo>
                  <a:cubicBezTo>
                    <a:pt x="28251" y="24720"/>
                    <a:pt x="21909" y="31029"/>
                    <a:pt x="14126" y="31029"/>
                  </a:cubicBezTo>
                  <a:close/>
                  <a:moveTo>
                    <a:pt x="555977" y="1230892"/>
                  </a:moveTo>
                  <a:cubicBezTo>
                    <a:pt x="548194" y="1230892"/>
                    <a:pt x="541852" y="1224617"/>
                    <a:pt x="541852" y="1216834"/>
                  </a:cubicBezTo>
                  <a:cubicBezTo>
                    <a:pt x="541852" y="1216800"/>
                    <a:pt x="541852" y="1216800"/>
                    <a:pt x="541852" y="1216800"/>
                  </a:cubicBezTo>
                  <a:lnTo>
                    <a:pt x="541852" y="1213989"/>
                  </a:lnTo>
                  <a:cubicBezTo>
                    <a:pt x="541852" y="1206172"/>
                    <a:pt x="548160" y="1199863"/>
                    <a:pt x="555977" y="1199863"/>
                  </a:cubicBezTo>
                  <a:cubicBezTo>
                    <a:pt x="563794" y="1199863"/>
                    <a:pt x="570103" y="1206172"/>
                    <a:pt x="570103" y="1213989"/>
                  </a:cubicBezTo>
                  <a:lnTo>
                    <a:pt x="570103" y="1216800"/>
                  </a:lnTo>
                  <a:cubicBezTo>
                    <a:pt x="570103" y="1224583"/>
                    <a:pt x="563794" y="1230892"/>
                    <a:pt x="556012" y="1230892"/>
                  </a:cubicBezTo>
                  <a:cubicBezTo>
                    <a:pt x="555977" y="1230892"/>
                    <a:pt x="555977" y="1230892"/>
                    <a:pt x="555977" y="1230892"/>
                  </a:cubicBezTo>
                  <a:close/>
                  <a:moveTo>
                    <a:pt x="555977" y="1030903"/>
                  </a:moveTo>
                  <a:cubicBezTo>
                    <a:pt x="548194" y="1030937"/>
                    <a:pt x="541886" y="1024663"/>
                    <a:pt x="541852" y="1016880"/>
                  </a:cubicBezTo>
                  <a:cubicBezTo>
                    <a:pt x="541852" y="1016846"/>
                    <a:pt x="541852" y="1016846"/>
                    <a:pt x="541852" y="1016812"/>
                  </a:cubicBezTo>
                  <a:lnTo>
                    <a:pt x="541852" y="1014000"/>
                  </a:lnTo>
                  <a:cubicBezTo>
                    <a:pt x="541852" y="1006183"/>
                    <a:pt x="548160" y="999874"/>
                    <a:pt x="555977" y="999874"/>
                  </a:cubicBezTo>
                  <a:cubicBezTo>
                    <a:pt x="563794" y="999874"/>
                    <a:pt x="570103" y="1006183"/>
                    <a:pt x="570103" y="1014000"/>
                  </a:cubicBezTo>
                  <a:lnTo>
                    <a:pt x="570103" y="1016812"/>
                  </a:lnTo>
                  <a:cubicBezTo>
                    <a:pt x="570103" y="1024594"/>
                    <a:pt x="563828" y="1030903"/>
                    <a:pt x="556046" y="1030903"/>
                  </a:cubicBezTo>
                  <a:cubicBezTo>
                    <a:pt x="556012" y="1030903"/>
                    <a:pt x="556012" y="1030903"/>
                    <a:pt x="555977" y="1030903"/>
                  </a:cubicBezTo>
                  <a:close/>
                  <a:moveTo>
                    <a:pt x="555977" y="830914"/>
                  </a:moveTo>
                  <a:cubicBezTo>
                    <a:pt x="548229" y="830949"/>
                    <a:pt x="541886" y="824674"/>
                    <a:pt x="541852" y="816926"/>
                  </a:cubicBezTo>
                  <a:cubicBezTo>
                    <a:pt x="541852" y="816892"/>
                    <a:pt x="541852" y="816892"/>
                    <a:pt x="541852" y="816857"/>
                  </a:cubicBezTo>
                  <a:lnTo>
                    <a:pt x="541852" y="814012"/>
                  </a:lnTo>
                  <a:cubicBezTo>
                    <a:pt x="541852" y="806194"/>
                    <a:pt x="548160" y="799886"/>
                    <a:pt x="555977" y="799886"/>
                  </a:cubicBezTo>
                  <a:cubicBezTo>
                    <a:pt x="563794" y="799886"/>
                    <a:pt x="570103" y="806194"/>
                    <a:pt x="570103" y="814012"/>
                  </a:cubicBezTo>
                  <a:lnTo>
                    <a:pt x="570103" y="816857"/>
                  </a:lnTo>
                  <a:cubicBezTo>
                    <a:pt x="570103" y="824606"/>
                    <a:pt x="563794" y="830914"/>
                    <a:pt x="556046" y="830914"/>
                  </a:cubicBezTo>
                  <a:cubicBezTo>
                    <a:pt x="556012" y="830914"/>
                    <a:pt x="556012" y="830914"/>
                    <a:pt x="555977" y="830914"/>
                  </a:cubicBezTo>
                  <a:close/>
                  <a:moveTo>
                    <a:pt x="555977" y="630960"/>
                  </a:moveTo>
                  <a:cubicBezTo>
                    <a:pt x="548194" y="630960"/>
                    <a:pt x="541852" y="624686"/>
                    <a:pt x="541852" y="616903"/>
                  </a:cubicBezTo>
                  <a:cubicBezTo>
                    <a:pt x="541852" y="616869"/>
                    <a:pt x="541852" y="616869"/>
                    <a:pt x="541852" y="616869"/>
                  </a:cubicBezTo>
                  <a:lnTo>
                    <a:pt x="541852" y="614057"/>
                  </a:lnTo>
                  <a:cubicBezTo>
                    <a:pt x="541852" y="606240"/>
                    <a:pt x="548160" y="599931"/>
                    <a:pt x="555977" y="599931"/>
                  </a:cubicBezTo>
                  <a:cubicBezTo>
                    <a:pt x="563794" y="599931"/>
                    <a:pt x="570103" y="606240"/>
                    <a:pt x="570103" y="614057"/>
                  </a:cubicBezTo>
                  <a:lnTo>
                    <a:pt x="570103" y="616869"/>
                  </a:lnTo>
                  <a:cubicBezTo>
                    <a:pt x="570103" y="624652"/>
                    <a:pt x="563794" y="630960"/>
                    <a:pt x="556012" y="630960"/>
                  </a:cubicBezTo>
                  <a:cubicBezTo>
                    <a:pt x="555977" y="630960"/>
                    <a:pt x="555977" y="630960"/>
                    <a:pt x="555977" y="630960"/>
                  </a:cubicBezTo>
                  <a:close/>
                  <a:moveTo>
                    <a:pt x="555977" y="430971"/>
                  </a:moveTo>
                  <a:cubicBezTo>
                    <a:pt x="548194" y="430971"/>
                    <a:pt x="541852" y="424697"/>
                    <a:pt x="541852" y="416914"/>
                  </a:cubicBezTo>
                  <a:cubicBezTo>
                    <a:pt x="541852" y="416880"/>
                    <a:pt x="541852" y="416880"/>
                    <a:pt x="541852" y="416880"/>
                  </a:cubicBezTo>
                  <a:cubicBezTo>
                    <a:pt x="541852" y="409097"/>
                    <a:pt x="548160" y="401383"/>
                    <a:pt x="555977" y="401383"/>
                  </a:cubicBezTo>
                  <a:cubicBezTo>
                    <a:pt x="563794" y="401383"/>
                    <a:pt x="570103" y="406286"/>
                    <a:pt x="570103" y="414069"/>
                  </a:cubicBezTo>
                  <a:lnTo>
                    <a:pt x="570103" y="416880"/>
                  </a:lnTo>
                  <a:cubicBezTo>
                    <a:pt x="570103" y="424663"/>
                    <a:pt x="563794" y="430971"/>
                    <a:pt x="556012" y="430971"/>
                  </a:cubicBezTo>
                  <a:cubicBezTo>
                    <a:pt x="555977" y="430971"/>
                    <a:pt x="555977" y="430971"/>
                    <a:pt x="555977" y="430971"/>
                  </a:cubicBezTo>
                  <a:close/>
                  <a:moveTo>
                    <a:pt x="555977" y="230983"/>
                  </a:moveTo>
                  <a:cubicBezTo>
                    <a:pt x="548229" y="231017"/>
                    <a:pt x="541886" y="224743"/>
                    <a:pt x="541852" y="216994"/>
                  </a:cubicBezTo>
                  <a:cubicBezTo>
                    <a:pt x="541852" y="216960"/>
                    <a:pt x="541852" y="216960"/>
                    <a:pt x="541852" y="216926"/>
                  </a:cubicBezTo>
                  <a:lnTo>
                    <a:pt x="541852" y="214080"/>
                  </a:lnTo>
                  <a:cubicBezTo>
                    <a:pt x="541852" y="206263"/>
                    <a:pt x="548160" y="199955"/>
                    <a:pt x="555977" y="199955"/>
                  </a:cubicBezTo>
                  <a:cubicBezTo>
                    <a:pt x="563794" y="199955"/>
                    <a:pt x="570103" y="206263"/>
                    <a:pt x="570103" y="214080"/>
                  </a:cubicBezTo>
                  <a:lnTo>
                    <a:pt x="570103" y="216926"/>
                  </a:lnTo>
                  <a:cubicBezTo>
                    <a:pt x="570103" y="224674"/>
                    <a:pt x="563794" y="230983"/>
                    <a:pt x="556046" y="230983"/>
                  </a:cubicBezTo>
                  <a:cubicBezTo>
                    <a:pt x="556012" y="230983"/>
                    <a:pt x="556012" y="230983"/>
                    <a:pt x="555977" y="230983"/>
                  </a:cubicBezTo>
                  <a:close/>
                  <a:moveTo>
                    <a:pt x="555977" y="31029"/>
                  </a:moveTo>
                  <a:cubicBezTo>
                    <a:pt x="548194" y="31029"/>
                    <a:pt x="541852" y="24754"/>
                    <a:pt x="541852" y="16971"/>
                  </a:cubicBezTo>
                  <a:cubicBezTo>
                    <a:pt x="541852" y="16937"/>
                    <a:pt x="541852" y="16937"/>
                    <a:pt x="541852" y="16937"/>
                  </a:cubicBezTo>
                  <a:lnTo>
                    <a:pt x="541852" y="14126"/>
                  </a:lnTo>
                  <a:cubicBezTo>
                    <a:pt x="541852" y="6308"/>
                    <a:pt x="548160" y="0"/>
                    <a:pt x="555977" y="0"/>
                  </a:cubicBezTo>
                  <a:cubicBezTo>
                    <a:pt x="563794" y="0"/>
                    <a:pt x="570103" y="6308"/>
                    <a:pt x="570103" y="14126"/>
                  </a:cubicBezTo>
                  <a:lnTo>
                    <a:pt x="570103" y="16937"/>
                  </a:lnTo>
                  <a:cubicBezTo>
                    <a:pt x="570103" y="24720"/>
                    <a:pt x="563794" y="31029"/>
                    <a:pt x="556012" y="31029"/>
                  </a:cubicBezTo>
                  <a:cubicBezTo>
                    <a:pt x="555977" y="31029"/>
                    <a:pt x="555977" y="31029"/>
                    <a:pt x="555977" y="31029"/>
                  </a:cubicBezTo>
                  <a:close/>
                  <a:moveTo>
                    <a:pt x="736594" y="1230892"/>
                  </a:moveTo>
                  <a:cubicBezTo>
                    <a:pt x="728811" y="1230892"/>
                    <a:pt x="722469" y="1224617"/>
                    <a:pt x="722469" y="1216834"/>
                  </a:cubicBezTo>
                  <a:cubicBezTo>
                    <a:pt x="722469" y="1216800"/>
                    <a:pt x="722469" y="1216800"/>
                    <a:pt x="722469" y="1216800"/>
                  </a:cubicBezTo>
                  <a:lnTo>
                    <a:pt x="722469" y="1213989"/>
                  </a:lnTo>
                  <a:cubicBezTo>
                    <a:pt x="722469" y="1206172"/>
                    <a:pt x="728777" y="1199863"/>
                    <a:pt x="736594" y="1199863"/>
                  </a:cubicBezTo>
                  <a:cubicBezTo>
                    <a:pt x="744411" y="1199863"/>
                    <a:pt x="750720" y="1206172"/>
                    <a:pt x="750720" y="1213989"/>
                  </a:cubicBezTo>
                  <a:lnTo>
                    <a:pt x="750720" y="1216800"/>
                  </a:lnTo>
                  <a:cubicBezTo>
                    <a:pt x="750720" y="1224583"/>
                    <a:pt x="744411" y="1230892"/>
                    <a:pt x="736629" y="1230892"/>
                  </a:cubicBezTo>
                  <a:cubicBezTo>
                    <a:pt x="736594" y="1230892"/>
                    <a:pt x="736594" y="1230892"/>
                    <a:pt x="736594" y="1230892"/>
                  </a:cubicBezTo>
                  <a:close/>
                  <a:moveTo>
                    <a:pt x="736594" y="1030903"/>
                  </a:moveTo>
                  <a:cubicBezTo>
                    <a:pt x="728811" y="1030937"/>
                    <a:pt x="722503" y="1024663"/>
                    <a:pt x="722469" y="1016880"/>
                  </a:cubicBezTo>
                  <a:cubicBezTo>
                    <a:pt x="722469" y="1016846"/>
                    <a:pt x="722469" y="1016846"/>
                    <a:pt x="722469" y="1016812"/>
                  </a:cubicBezTo>
                  <a:lnTo>
                    <a:pt x="722469" y="1014000"/>
                  </a:lnTo>
                  <a:cubicBezTo>
                    <a:pt x="722469" y="1006183"/>
                    <a:pt x="728777" y="999874"/>
                    <a:pt x="736594" y="999874"/>
                  </a:cubicBezTo>
                  <a:cubicBezTo>
                    <a:pt x="744411" y="999874"/>
                    <a:pt x="750720" y="1006183"/>
                    <a:pt x="750720" y="1014000"/>
                  </a:cubicBezTo>
                  <a:lnTo>
                    <a:pt x="750720" y="1016812"/>
                  </a:lnTo>
                  <a:cubicBezTo>
                    <a:pt x="750720" y="1024594"/>
                    <a:pt x="744446" y="1030903"/>
                    <a:pt x="736663" y="1030903"/>
                  </a:cubicBezTo>
                  <a:cubicBezTo>
                    <a:pt x="736629" y="1030903"/>
                    <a:pt x="736629" y="1030903"/>
                    <a:pt x="736594" y="1030903"/>
                  </a:cubicBezTo>
                  <a:close/>
                  <a:moveTo>
                    <a:pt x="736594" y="830914"/>
                  </a:moveTo>
                  <a:cubicBezTo>
                    <a:pt x="728846" y="830949"/>
                    <a:pt x="722503" y="824674"/>
                    <a:pt x="722469" y="816926"/>
                  </a:cubicBezTo>
                  <a:cubicBezTo>
                    <a:pt x="722469" y="816892"/>
                    <a:pt x="722469" y="816892"/>
                    <a:pt x="722469" y="816857"/>
                  </a:cubicBezTo>
                  <a:lnTo>
                    <a:pt x="722469" y="814012"/>
                  </a:lnTo>
                  <a:cubicBezTo>
                    <a:pt x="722469" y="806194"/>
                    <a:pt x="728777" y="799886"/>
                    <a:pt x="736594" y="799886"/>
                  </a:cubicBezTo>
                  <a:cubicBezTo>
                    <a:pt x="744411" y="799886"/>
                    <a:pt x="750720" y="806194"/>
                    <a:pt x="750720" y="814012"/>
                  </a:cubicBezTo>
                  <a:lnTo>
                    <a:pt x="750720" y="816857"/>
                  </a:lnTo>
                  <a:cubicBezTo>
                    <a:pt x="750720" y="824606"/>
                    <a:pt x="744411" y="830914"/>
                    <a:pt x="736663" y="830914"/>
                  </a:cubicBezTo>
                  <a:cubicBezTo>
                    <a:pt x="736629" y="830914"/>
                    <a:pt x="736629" y="830914"/>
                    <a:pt x="736594" y="830914"/>
                  </a:cubicBezTo>
                  <a:close/>
                  <a:moveTo>
                    <a:pt x="736594" y="630960"/>
                  </a:moveTo>
                  <a:cubicBezTo>
                    <a:pt x="728811" y="630960"/>
                    <a:pt x="722469" y="624686"/>
                    <a:pt x="722469" y="616903"/>
                  </a:cubicBezTo>
                  <a:cubicBezTo>
                    <a:pt x="722469" y="616869"/>
                    <a:pt x="722469" y="616869"/>
                    <a:pt x="722469" y="616869"/>
                  </a:cubicBezTo>
                  <a:lnTo>
                    <a:pt x="722469" y="614057"/>
                  </a:lnTo>
                  <a:cubicBezTo>
                    <a:pt x="722469" y="606240"/>
                    <a:pt x="728777" y="599931"/>
                    <a:pt x="736594" y="599931"/>
                  </a:cubicBezTo>
                  <a:cubicBezTo>
                    <a:pt x="744411" y="599931"/>
                    <a:pt x="750720" y="606240"/>
                    <a:pt x="750720" y="614057"/>
                  </a:cubicBezTo>
                  <a:lnTo>
                    <a:pt x="750720" y="616869"/>
                  </a:lnTo>
                  <a:cubicBezTo>
                    <a:pt x="750720" y="624652"/>
                    <a:pt x="744411" y="630960"/>
                    <a:pt x="736629" y="630960"/>
                  </a:cubicBezTo>
                  <a:cubicBezTo>
                    <a:pt x="736594" y="630960"/>
                    <a:pt x="736594" y="630960"/>
                    <a:pt x="736594" y="630960"/>
                  </a:cubicBezTo>
                  <a:close/>
                  <a:moveTo>
                    <a:pt x="736594" y="430971"/>
                  </a:moveTo>
                  <a:cubicBezTo>
                    <a:pt x="728811" y="430971"/>
                    <a:pt x="722469" y="424697"/>
                    <a:pt x="722469" y="416914"/>
                  </a:cubicBezTo>
                  <a:cubicBezTo>
                    <a:pt x="722469" y="416880"/>
                    <a:pt x="722469" y="416880"/>
                    <a:pt x="722469" y="416880"/>
                  </a:cubicBezTo>
                  <a:cubicBezTo>
                    <a:pt x="722469" y="409097"/>
                    <a:pt x="728777" y="401383"/>
                    <a:pt x="736594" y="401383"/>
                  </a:cubicBezTo>
                  <a:cubicBezTo>
                    <a:pt x="744411" y="401383"/>
                    <a:pt x="750720" y="406286"/>
                    <a:pt x="750720" y="414069"/>
                  </a:cubicBezTo>
                  <a:lnTo>
                    <a:pt x="750720" y="416880"/>
                  </a:lnTo>
                  <a:cubicBezTo>
                    <a:pt x="750720" y="424663"/>
                    <a:pt x="744411" y="430971"/>
                    <a:pt x="736629" y="430971"/>
                  </a:cubicBezTo>
                  <a:cubicBezTo>
                    <a:pt x="736594" y="430971"/>
                    <a:pt x="736594" y="430971"/>
                    <a:pt x="736594" y="430971"/>
                  </a:cubicBezTo>
                  <a:close/>
                  <a:moveTo>
                    <a:pt x="736594" y="230983"/>
                  </a:moveTo>
                  <a:cubicBezTo>
                    <a:pt x="728846" y="231017"/>
                    <a:pt x="722503" y="224743"/>
                    <a:pt x="722469" y="216994"/>
                  </a:cubicBezTo>
                  <a:cubicBezTo>
                    <a:pt x="722469" y="216960"/>
                    <a:pt x="722469" y="216960"/>
                    <a:pt x="722469" y="216926"/>
                  </a:cubicBezTo>
                  <a:lnTo>
                    <a:pt x="722469" y="214080"/>
                  </a:lnTo>
                  <a:cubicBezTo>
                    <a:pt x="722469" y="206263"/>
                    <a:pt x="728777" y="199955"/>
                    <a:pt x="736594" y="199955"/>
                  </a:cubicBezTo>
                  <a:cubicBezTo>
                    <a:pt x="744411" y="199955"/>
                    <a:pt x="750720" y="206263"/>
                    <a:pt x="750720" y="214080"/>
                  </a:cubicBezTo>
                  <a:lnTo>
                    <a:pt x="750720" y="216926"/>
                  </a:lnTo>
                  <a:cubicBezTo>
                    <a:pt x="750720" y="224674"/>
                    <a:pt x="744411" y="230983"/>
                    <a:pt x="736663" y="230983"/>
                  </a:cubicBezTo>
                  <a:cubicBezTo>
                    <a:pt x="736629" y="230983"/>
                    <a:pt x="736629" y="230983"/>
                    <a:pt x="736594" y="230983"/>
                  </a:cubicBezTo>
                  <a:close/>
                  <a:moveTo>
                    <a:pt x="736594" y="31029"/>
                  </a:moveTo>
                  <a:cubicBezTo>
                    <a:pt x="728811" y="31029"/>
                    <a:pt x="722469" y="24754"/>
                    <a:pt x="722469" y="16971"/>
                  </a:cubicBezTo>
                  <a:cubicBezTo>
                    <a:pt x="722469" y="16937"/>
                    <a:pt x="722469" y="16937"/>
                    <a:pt x="722469" y="16937"/>
                  </a:cubicBezTo>
                  <a:lnTo>
                    <a:pt x="722469" y="14126"/>
                  </a:lnTo>
                  <a:cubicBezTo>
                    <a:pt x="722469" y="6308"/>
                    <a:pt x="728777" y="0"/>
                    <a:pt x="736594" y="0"/>
                  </a:cubicBezTo>
                  <a:cubicBezTo>
                    <a:pt x="744411" y="0"/>
                    <a:pt x="750720" y="6308"/>
                    <a:pt x="750720" y="14126"/>
                  </a:cubicBezTo>
                  <a:lnTo>
                    <a:pt x="750720" y="16937"/>
                  </a:lnTo>
                  <a:cubicBezTo>
                    <a:pt x="750720" y="24720"/>
                    <a:pt x="744411" y="31029"/>
                    <a:pt x="736629" y="31029"/>
                  </a:cubicBezTo>
                  <a:cubicBezTo>
                    <a:pt x="736594" y="31029"/>
                    <a:pt x="736594" y="31029"/>
                    <a:pt x="736594" y="31029"/>
                  </a:cubicBezTo>
                  <a:close/>
                  <a:moveTo>
                    <a:pt x="917212" y="1230892"/>
                  </a:moveTo>
                  <a:cubicBezTo>
                    <a:pt x="909429" y="1230892"/>
                    <a:pt x="903086" y="1224617"/>
                    <a:pt x="903086" y="1216834"/>
                  </a:cubicBezTo>
                  <a:cubicBezTo>
                    <a:pt x="903086" y="1216800"/>
                    <a:pt x="903086" y="1216800"/>
                    <a:pt x="903086" y="1216800"/>
                  </a:cubicBezTo>
                  <a:lnTo>
                    <a:pt x="903086" y="1213989"/>
                  </a:lnTo>
                  <a:cubicBezTo>
                    <a:pt x="903086" y="1206206"/>
                    <a:pt x="909394" y="1199863"/>
                    <a:pt x="917212" y="1199863"/>
                  </a:cubicBezTo>
                  <a:cubicBezTo>
                    <a:pt x="924994" y="1199863"/>
                    <a:pt x="931303" y="1206206"/>
                    <a:pt x="931303" y="1213989"/>
                  </a:cubicBezTo>
                  <a:lnTo>
                    <a:pt x="931303" y="1216800"/>
                  </a:lnTo>
                  <a:cubicBezTo>
                    <a:pt x="931303" y="1224583"/>
                    <a:pt x="924994" y="1230892"/>
                    <a:pt x="917212" y="1230892"/>
                  </a:cubicBezTo>
                  <a:close/>
                  <a:moveTo>
                    <a:pt x="917212" y="1030903"/>
                  </a:moveTo>
                  <a:cubicBezTo>
                    <a:pt x="909429" y="1030937"/>
                    <a:pt x="903120" y="1024663"/>
                    <a:pt x="903086" y="1016880"/>
                  </a:cubicBezTo>
                  <a:cubicBezTo>
                    <a:pt x="903086" y="1016846"/>
                    <a:pt x="903086" y="1016846"/>
                    <a:pt x="903086" y="1016812"/>
                  </a:cubicBezTo>
                  <a:lnTo>
                    <a:pt x="903086" y="1014000"/>
                  </a:lnTo>
                  <a:cubicBezTo>
                    <a:pt x="903086" y="1006217"/>
                    <a:pt x="909394" y="999874"/>
                    <a:pt x="917212" y="999874"/>
                  </a:cubicBezTo>
                  <a:cubicBezTo>
                    <a:pt x="924994" y="999874"/>
                    <a:pt x="931303" y="1006217"/>
                    <a:pt x="931303" y="1014000"/>
                  </a:cubicBezTo>
                  <a:lnTo>
                    <a:pt x="931303" y="1016812"/>
                  </a:lnTo>
                  <a:cubicBezTo>
                    <a:pt x="931337" y="1024560"/>
                    <a:pt x="925029" y="1030869"/>
                    <a:pt x="917280" y="1030903"/>
                  </a:cubicBezTo>
                  <a:cubicBezTo>
                    <a:pt x="917246" y="1030903"/>
                    <a:pt x="917246" y="1030903"/>
                    <a:pt x="917212" y="1030903"/>
                  </a:cubicBezTo>
                  <a:close/>
                  <a:moveTo>
                    <a:pt x="917212" y="830914"/>
                  </a:moveTo>
                  <a:cubicBezTo>
                    <a:pt x="909463" y="830949"/>
                    <a:pt x="903120" y="824674"/>
                    <a:pt x="903086" y="816926"/>
                  </a:cubicBezTo>
                  <a:cubicBezTo>
                    <a:pt x="903086" y="816892"/>
                    <a:pt x="903086" y="816892"/>
                    <a:pt x="903086" y="816857"/>
                  </a:cubicBezTo>
                  <a:lnTo>
                    <a:pt x="903086" y="814012"/>
                  </a:lnTo>
                  <a:cubicBezTo>
                    <a:pt x="903086" y="806229"/>
                    <a:pt x="909394" y="799920"/>
                    <a:pt x="917212" y="799920"/>
                  </a:cubicBezTo>
                  <a:cubicBezTo>
                    <a:pt x="924994" y="799920"/>
                    <a:pt x="931303" y="806229"/>
                    <a:pt x="931303" y="814012"/>
                  </a:cubicBezTo>
                  <a:lnTo>
                    <a:pt x="931303" y="816857"/>
                  </a:lnTo>
                  <a:cubicBezTo>
                    <a:pt x="931303" y="824606"/>
                    <a:pt x="924994" y="830914"/>
                    <a:pt x="917246" y="830914"/>
                  </a:cubicBezTo>
                  <a:cubicBezTo>
                    <a:pt x="917246" y="830914"/>
                    <a:pt x="917212" y="830914"/>
                    <a:pt x="917212" y="830914"/>
                  </a:cubicBezTo>
                  <a:close/>
                  <a:moveTo>
                    <a:pt x="917212" y="630960"/>
                  </a:moveTo>
                  <a:cubicBezTo>
                    <a:pt x="909429" y="630960"/>
                    <a:pt x="903086" y="624686"/>
                    <a:pt x="903086" y="616903"/>
                  </a:cubicBezTo>
                  <a:cubicBezTo>
                    <a:pt x="903086" y="616869"/>
                    <a:pt x="903086" y="616869"/>
                    <a:pt x="903086" y="616869"/>
                  </a:cubicBezTo>
                  <a:lnTo>
                    <a:pt x="903086" y="614057"/>
                  </a:lnTo>
                  <a:cubicBezTo>
                    <a:pt x="903086" y="606274"/>
                    <a:pt x="909394" y="599931"/>
                    <a:pt x="917212" y="599931"/>
                  </a:cubicBezTo>
                  <a:cubicBezTo>
                    <a:pt x="924994" y="599931"/>
                    <a:pt x="931303" y="606274"/>
                    <a:pt x="931303" y="614057"/>
                  </a:cubicBezTo>
                  <a:lnTo>
                    <a:pt x="931303" y="616869"/>
                  </a:lnTo>
                  <a:cubicBezTo>
                    <a:pt x="931303" y="624652"/>
                    <a:pt x="924994" y="630960"/>
                    <a:pt x="917212" y="630960"/>
                  </a:cubicBezTo>
                  <a:close/>
                  <a:moveTo>
                    <a:pt x="917212" y="430971"/>
                  </a:moveTo>
                  <a:cubicBezTo>
                    <a:pt x="909429" y="430971"/>
                    <a:pt x="903086" y="424697"/>
                    <a:pt x="903086" y="416914"/>
                  </a:cubicBezTo>
                  <a:cubicBezTo>
                    <a:pt x="903086" y="416880"/>
                    <a:pt x="903086" y="416880"/>
                    <a:pt x="903086" y="416880"/>
                  </a:cubicBezTo>
                  <a:cubicBezTo>
                    <a:pt x="903086" y="409097"/>
                    <a:pt x="909394" y="401383"/>
                    <a:pt x="917212" y="401383"/>
                  </a:cubicBezTo>
                  <a:cubicBezTo>
                    <a:pt x="925029" y="401383"/>
                    <a:pt x="931303" y="406286"/>
                    <a:pt x="931303" y="414069"/>
                  </a:cubicBezTo>
                  <a:lnTo>
                    <a:pt x="931303" y="416880"/>
                  </a:lnTo>
                  <a:cubicBezTo>
                    <a:pt x="931303" y="424663"/>
                    <a:pt x="924994" y="430971"/>
                    <a:pt x="917212" y="430971"/>
                  </a:cubicBezTo>
                  <a:close/>
                  <a:moveTo>
                    <a:pt x="917212" y="230983"/>
                  </a:moveTo>
                  <a:cubicBezTo>
                    <a:pt x="909463" y="231017"/>
                    <a:pt x="903120" y="224743"/>
                    <a:pt x="903086" y="216994"/>
                  </a:cubicBezTo>
                  <a:cubicBezTo>
                    <a:pt x="903086" y="216960"/>
                    <a:pt x="903086" y="216960"/>
                    <a:pt x="903086" y="216926"/>
                  </a:cubicBezTo>
                  <a:lnTo>
                    <a:pt x="903086" y="214080"/>
                  </a:lnTo>
                  <a:cubicBezTo>
                    <a:pt x="903086" y="206297"/>
                    <a:pt x="909394" y="199988"/>
                    <a:pt x="917212" y="199988"/>
                  </a:cubicBezTo>
                  <a:cubicBezTo>
                    <a:pt x="924994" y="199988"/>
                    <a:pt x="931303" y="206297"/>
                    <a:pt x="931303" y="214080"/>
                  </a:cubicBezTo>
                  <a:lnTo>
                    <a:pt x="931303" y="216926"/>
                  </a:lnTo>
                  <a:cubicBezTo>
                    <a:pt x="931303" y="224674"/>
                    <a:pt x="924994" y="230983"/>
                    <a:pt x="917246" y="230983"/>
                  </a:cubicBezTo>
                  <a:cubicBezTo>
                    <a:pt x="917246" y="230983"/>
                    <a:pt x="917212" y="230983"/>
                    <a:pt x="917212" y="230983"/>
                  </a:cubicBezTo>
                  <a:close/>
                  <a:moveTo>
                    <a:pt x="917212" y="31029"/>
                  </a:moveTo>
                  <a:cubicBezTo>
                    <a:pt x="909429" y="31029"/>
                    <a:pt x="903086" y="24754"/>
                    <a:pt x="903086" y="16971"/>
                  </a:cubicBezTo>
                  <a:cubicBezTo>
                    <a:pt x="903086" y="16937"/>
                    <a:pt x="903086" y="16937"/>
                    <a:pt x="903086" y="16937"/>
                  </a:cubicBezTo>
                  <a:lnTo>
                    <a:pt x="903086" y="14126"/>
                  </a:lnTo>
                  <a:cubicBezTo>
                    <a:pt x="903086" y="6343"/>
                    <a:pt x="909394" y="0"/>
                    <a:pt x="917212" y="0"/>
                  </a:cubicBezTo>
                  <a:cubicBezTo>
                    <a:pt x="924994" y="0"/>
                    <a:pt x="931303" y="6343"/>
                    <a:pt x="931303" y="14126"/>
                  </a:cubicBezTo>
                  <a:lnTo>
                    <a:pt x="931303" y="16937"/>
                  </a:lnTo>
                  <a:cubicBezTo>
                    <a:pt x="931303" y="24720"/>
                    <a:pt x="924994" y="31029"/>
                    <a:pt x="917212" y="31029"/>
                  </a:cubicBezTo>
                  <a:close/>
                  <a:moveTo>
                    <a:pt x="1097828" y="1230892"/>
                  </a:moveTo>
                  <a:cubicBezTo>
                    <a:pt x="1090046" y="1230892"/>
                    <a:pt x="1083703" y="1224617"/>
                    <a:pt x="1083703" y="1216834"/>
                  </a:cubicBezTo>
                  <a:cubicBezTo>
                    <a:pt x="1083703" y="1216800"/>
                    <a:pt x="1083703" y="1216800"/>
                    <a:pt x="1083703" y="1216800"/>
                  </a:cubicBezTo>
                  <a:lnTo>
                    <a:pt x="1083703" y="1213989"/>
                  </a:lnTo>
                  <a:cubicBezTo>
                    <a:pt x="1083703" y="1206206"/>
                    <a:pt x="1090012" y="1199863"/>
                    <a:pt x="1097794" y="1199863"/>
                  </a:cubicBezTo>
                  <a:cubicBezTo>
                    <a:pt x="1105611" y="1199863"/>
                    <a:pt x="1111920" y="1206206"/>
                    <a:pt x="1111920" y="1213989"/>
                  </a:cubicBezTo>
                  <a:lnTo>
                    <a:pt x="1111920" y="1216800"/>
                  </a:lnTo>
                  <a:cubicBezTo>
                    <a:pt x="1111920" y="1224583"/>
                    <a:pt x="1105611" y="1230892"/>
                    <a:pt x="1097828" y="1230892"/>
                  </a:cubicBezTo>
                  <a:close/>
                  <a:moveTo>
                    <a:pt x="1097828" y="1030903"/>
                  </a:moveTo>
                  <a:cubicBezTo>
                    <a:pt x="1090046" y="1030937"/>
                    <a:pt x="1083737" y="1024663"/>
                    <a:pt x="1083703" y="1016880"/>
                  </a:cubicBezTo>
                  <a:cubicBezTo>
                    <a:pt x="1083703" y="1016846"/>
                    <a:pt x="1083703" y="1016846"/>
                    <a:pt x="1083703" y="1016812"/>
                  </a:cubicBezTo>
                  <a:lnTo>
                    <a:pt x="1083703" y="1014000"/>
                  </a:lnTo>
                  <a:cubicBezTo>
                    <a:pt x="1083703" y="1006217"/>
                    <a:pt x="1090012" y="999874"/>
                    <a:pt x="1097794" y="999874"/>
                  </a:cubicBezTo>
                  <a:cubicBezTo>
                    <a:pt x="1105611" y="999874"/>
                    <a:pt x="1111920" y="1006217"/>
                    <a:pt x="1111920" y="1014000"/>
                  </a:cubicBezTo>
                  <a:lnTo>
                    <a:pt x="1111920" y="1016812"/>
                  </a:lnTo>
                  <a:cubicBezTo>
                    <a:pt x="1111954" y="1024560"/>
                    <a:pt x="1105646" y="1030869"/>
                    <a:pt x="1097897" y="1030903"/>
                  </a:cubicBezTo>
                  <a:cubicBezTo>
                    <a:pt x="1097863" y="1030903"/>
                    <a:pt x="1097863" y="1030903"/>
                    <a:pt x="1097828" y="1030903"/>
                  </a:cubicBezTo>
                  <a:close/>
                  <a:moveTo>
                    <a:pt x="1097828" y="830914"/>
                  </a:moveTo>
                  <a:cubicBezTo>
                    <a:pt x="1090080" y="830949"/>
                    <a:pt x="1083737" y="824674"/>
                    <a:pt x="1083703" y="816926"/>
                  </a:cubicBezTo>
                  <a:cubicBezTo>
                    <a:pt x="1083703" y="816892"/>
                    <a:pt x="1083703" y="816892"/>
                    <a:pt x="1083703" y="816857"/>
                  </a:cubicBezTo>
                  <a:lnTo>
                    <a:pt x="1083703" y="814012"/>
                  </a:lnTo>
                  <a:cubicBezTo>
                    <a:pt x="1083703" y="806229"/>
                    <a:pt x="1090012" y="799920"/>
                    <a:pt x="1097794" y="799920"/>
                  </a:cubicBezTo>
                  <a:cubicBezTo>
                    <a:pt x="1105611" y="799920"/>
                    <a:pt x="1111920" y="806229"/>
                    <a:pt x="1111920" y="814012"/>
                  </a:cubicBezTo>
                  <a:lnTo>
                    <a:pt x="1111920" y="816857"/>
                  </a:lnTo>
                  <a:cubicBezTo>
                    <a:pt x="1111920" y="824606"/>
                    <a:pt x="1105611" y="830914"/>
                    <a:pt x="1097863" y="830914"/>
                  </a:cubicBezTo>
                  <a:cubicBezTo>
                    <a:pt x="1097863" y="830914"/>
                    <a:pt x="1097828" y="830914"/>
                    <a:pt x="1097828" y="830914"/>
                  </a:cubicBezTo>
                  <a:close/>
                  <a:moveTo>
                    <a:pt x="1097828" y="630960"/>
                  </a:moveTo>
                  <a:cubicBezTo>
                    <a:pt x="1090046" y="630960"/>
                    <a:pt x="1083703" y="624686"/>
                    <a:pt x="1083703" y="616903"/>
                  </a:cubicBezTo>
                  <a:cubicBezTo>
                    <a:pt x="1083703" y="616869"/>
                    <a:pt x="1083703" y="616869"/>
                    <a:pt x="1083703" y="616869"/>
                  </a:cubicBezTo>
                  <a:lnTo>
                    <a:pt x="1083703" y="614057"/>
                  </a:lnTo>
                  <a:cubicBezTo>
                    <a:pt x="1083703" y="606274"/>
                    <a:pt x="1090012" y="599931"/>
                    <a:pt x="1097794" y="599931"/>
                  </a:cubicBezTo>
                  <a:cubicBezTo>
                    <a:pt x="1105611" y="599931"/>
                    <a:pt x="1111920" y="606274"/>
                    <a:pt x="1111920" y="614057"/>
                  </a:cubicBezTo>
                  <a:lnTo>
                    <a:pt x="1111920" y="616869"/>
                  </a:lnTo>
                  <a:cubicBezTo>
                    <a:pt x="1111920" y="624652"/>
                    <a:pt x="1105611" y="630960"/>
                    <a:pt x="1097828" y="630960"/>
                  </a:cubicBezTo>
                  <a:close/>
                  <a:moveTo>
                    <a:pt x="1097828" y="430971"/>
                  </a:moveTo>
                  <a:cubicBezTo>
                    <a:pt x="1090046" y="430971"/>
                    <a:pt x="1083703" y="424697"/>
                    <a:pt x="1083703" y="416914"/>
                  </a:cubicBezTo>
                  <a:cubicBezTo>
                    <a:pt x="1083703" y="416880"/>
                    <a:pt x="1083703" y="416880"/>
                    <a:pt x="1083703" y="416880"/>
                  </a:cubicBezTo>
                  <a:cubicBezTo>
                    <a:pt x="1083703" y="409097"/>
                    <a:pt x="1090012" y="401383"/>
                    <a:pt x="1097828" y="401383"/>
                  </a:cubicBezTo>
                  <a:cubicBezTo>
                    <a:pt x="1105646" y="401383"/>
                    <a:pt x="1111920" y="406286"/>
                    <a:pt x="1111920" y="414069"/>
                  </a:cubicBezTo>
                  <a:lnTo>
                    <a:pt x="1111920" y="416880"/>
                  </a:lnTo>
                  <a:cubicBezTo>
                    <a:pt x="1111920" y="424663"/>
                    <a:pt x="1105611" y="430971"/>
                    <a:pt x="1097828" y="430971"/>
                  </a:cubicBezTo>
                  <a:close/>
                  <a:moveTo>
                    <a:pt x="1097828" y="230983"/>
                  </a:moveTo>
                  <a:cubicBezTo>
                    <a:pt x="1090080" y="231017"/>
                    <a:pt x="1083737" y="224743"/>
                    <a:pt x="1083703" y="216994"/>
                  </a:cubicBezTo>
                  <a:cubicBezTo>
                    <a:pt x="1083703" y="216960"/>
                    <a:pt x="1083703" y="216960"/>
                    <a:pt x="1083703" y="216926"/>
                  </a:cubicBezTo>
                  <a:lnTo>
                    <a:pt x="1083703" y="214080"/>
                  </a:lnTo>
                  <a:cubicBezTo>
                    <a:pt x="1083703" y="206297"/>
                    <a:pt x="1090012" y="199988"/>
                    <a:pt x="1097794" y="199988"/>
                  </a:cubicBezTo>
                  <a:cubicBezTo>
                    <a:pt x="1105611" y="199988"/>
                    <a:pt x="1111920" y="206297"/>
                    <a:pt x="1111920" y="214080"/>
                  </a:cubicBezTo>
                  <a:lnTo>
                    <a:pt x="1111920" y="216926"/>
                  </a:lnTo>
                  <a:cubicBezTo>
                    <a:pt x="1111920" y="224674"/>
                    <a:pt x="1105611" y="230983"/>
                    <a:pt x="1097863" y="230983"/>
                  </a:cubicBezTo>
                  <a:cubicBezTo>
                    <a:pt x="1097863" y="230983"/>
                    <a:pt x="1097828" y="230983"/>
                    <a:pt x="1097828" y="230983"/>
                  </a:cubicBezTo>
                  <a:close/>
                  <a:moveTo>
                    <a:pt x="1097828" y="31029"/>
                  </a:moveTo>
                  <a:cubicBezTo>
                    <a:pt x="1090046" y="31029"/>
                    <a:pt x="1083703" y="24754"/>
                    <a:pt x="1083703" y="16971"/>
                  </a:cubicBezTo>
                  <a:cubicBezTo>
                    <a:pt x="1083703" y="16937"/>
                    <a:pt x="1083703" y="16937"/>
                    <a:pt x="1083703" y="16937"/>
                  </a:cubicBezTo>
                  <a:lnTo>
                    <a:pt x="1083703" y="14126"/>
                  </a:lnTo>
                  <a:cubicBezTo>
                    <a:pt x="1083703" y="6343"/>
                    <a:pt x="1090012" y="0"/>
                    <a:pt x="1097794" y="0"/>
                  </a:cubicBezTo>
                  <a:cubicBezTo>
                    <a:pt x="1105611" y="0"/>
                    <a:pt x="1111920" y="6343"/>
                    <a:pt x="1111920" y="14126"/>
                  </a:cubicBezTo>
                  <a:lnTo>
                    <a:pt x="1111920" y="16937"/>
                  </a:lnTo>
                  <a:cubicBezTo>
                    <a:pt x="1111920" y="24720"/>
                    <a:pt x="1105611" y="31029"/>
                    <a:pt x="1097828" y="31029"/>
                  </a:cubicBezTo>
                  <a:close/>
                  <a:moveTo>
                    <a:pt x="1278446" y="1230892"/>
                  </a:moveTo>
                  <a:cubicBezTo>
                    <a:pt x="1270663" y="1230892"/>
                    <a:pt x="1264320" y="1224617"/>
                    <a:pt x="1264320" y="1216834"/>
                  </a:cubicBezTo>
                  <a:cubicBezTo>
                    <a:pt x="1264320" y="1216800"/>
                    <a:pt x="1264320" y="1216800"/>
                    <a:pt x="1264320" y="1216800"/>
                  </a:cubicBezTo>
                  <a:lnTo>
                    <a:pt x="1264320" y="1213989"/>
                  </a:lnTo>
                  <a:cubicBezTo>
                    <a:pt x="1264320" y="1206206"/>
                    <a:pt x="1270629" y="1199863"/>
                    <a:pt x="1278446" y="1199863"/>
                  </a:cubicBezTo>
                  <a:cubicBezTo>
                    <a:pt x="1286229" y="1199863"/>
                    <a:pt x="1292537" y="1206206"/>
                    <a:pt x="1292537" y="1213989"/>
                  </a:cubicBezTo>
                  <a:lnTo>
                    <a:pt x="1292537" y="1216800"/>
                  </a:lnTo>
                  <a:cubicBezTo>
                    <a:pt x="1292537" y="1224583"/>
                    <a:pt x="1286229" y="1230892"/>
                    <a:pt x="1278446" y="1230892"/>
                  </a:cubicBezTo>
                  <a:close/>
                  <a:moveTo>
                    <a:pt x="1278446" y="1030903"/>
                  </a:moveTo>
                  <a:cubicBezTo>
                    <a:pt x="1270663" y="1030937"/>
                    <a:pt x="1264354" y="1024663"/>
                    <a:pt x="1264320" y="1016880"/>
                  </a:cubicBezTo>
                  <a:cubicBezTo>
                    <a:pt x="1264320" y="1016846"/>
                    <a:pt x="1264320" y="1016846"/>
                    <a:pt x="1264320" y="1016812"/>
                  </a:cubicBezTo>
                  <a:lnTo>
                    <a:pt x="1264320" y="1014000"/>
                  </a:lnTo>
                  <a:cubicBezTo>
                    <a:pt x="1264320" y="1006217"/>
                    <a:pt x="1270629" y="999874"/>
                    <a:pt x="1278446" y="999874"/>
                  </a:cubicBezTo>
                  <a:cubicBezTo>
                    <a:pt x="1286229" y="999874"/>
                    <a:pt x="1292537" y="1006217"/>
                    <a:pt x="1292537" y="1014000"/>
                  </a:cubicBezTo>
                  <a:lnTo>
                    <a:pt x="1292537" y="1016812"/>
                  </a:lnTo>
                  <a:cubicBezTo>
                    <a:pt x="1292571" y="1024560"/>
                    <a:pt x="1286263" y="1030869"/>
                    <a:pt x="1278514" y="1030903"/>
                  </a:cubicBezTo>
                  <a:cubicBezTo>
                    <a:pt x="1278480" y="1030903"/>
                    <a:pt x="1278480" y="1030903"/>
                    <a:pt x="1278446" y="1030903"/>
                  </a:cubicBezTo>
                  <a:close/>
                  <a:moveTo>
                    <a:pt x="1278446" y="830914"/>
                  </a:moveTo>
                  <a:cubicBezTo>
                    <a:pt x="1270697" y="830949"/>
                    <a:pt x="1264354" y="824674"/>
                    <a:pt x="1264320" y="816926"/>
                  </a:cubicBezTo>
                  <a:cubicBezTo>
                    <a:pt x="1264320" y="816892"/>
                    <a:pt x="1264320" y="816892"/>
                    <a:pt x="1264320" y="816857"/>
                  </a:cubicBezTo>
                  <a:lnTo>
                    <a:pt x="1264320" y="814012"/>
                  </a:lnTo>
                  <a:cubicBezTo>
                    <a:pt x="1264320" y="806229"/>
                    <a:pt x="1270629" y="799920"/>
                    <a:pt x="1278446" y="799920"/>
                  </a:cubicBezTo>
                  <a:cubicBezTo>
                    <a:pt x="1286229" y="799920"/>
                    <a:pt x="1292537" y="806229"/>
                    <a:pt x="1292537" y="814012"/>
                  </a:cubicBezTo>
                  <a:lnTo>
                    <a:pt x="1292537" y="816857"/>
                  </a:lnTo>
                  <a:cubicBezTo>
                    <a:pt x="1292537" y="824606"/>
                    <a:pt x="1286229" y="830914"/>
                    <a:pt x="1278480" y="830914"/>
                  </a:cubicBezTo>
                  <a:cubicBezTo>
                    <a:pt x="1278480" y="830914"/>
                    <a:pt x="1278446" y="830914"/>
                    <a:pt x="1278446" y="830914"/>
                  </a:cubicBezTo>
                  <a:close/>
                  <a:moveTo>
                    <a:pt x="1278446" y="630960"/>
                  </a:moveTo>
                  <a:cubicBezTo>
                    <a:pt x="1270663" y="630960"/>
                    <a:pt x="1264320" y="624686"/>
                    <a:pt x="1264320" y="616903"/>
                  </a:cubicBezTo>
                  <a:cubicBezTo>
                    <a:pt x="1264320" y="616869"/>
                    <a:pt x="1264320" y="616869"/>
                    <a:pt x="1264320" y="616869"/>
                  </a:cubicBezTo>
                  <a:lnTo>
                    <a:pt x="1264320" y="614057"/>
                  </a:lnTo>
                  <a:cubicBezTo>
                    <a:pt x="1264320" y="606274"/>
                    <a:pt x="1270629" y="599931"/>
                    <a:pt x="1278446" y="599931"/>
                  </a:cubicBezTo>
                  <a:cubicBezTo>
                    <a:pt x="1286229" y="599931"/>
                    <a:pt x="1292537" y="606274"/>
                    <a:pt x="1292537" y="614057"/>
                  </a:cubicBezTo>
                  <a:lnTo>
                    <a:pt x="1292537" y="616869"/>
                  </a:lnTo>
                  <a:cubicBezTo>
                    <a:pt x="1292537" y="624652"/>
                    <a:pt x="1286229" y="630960"/>
                    <a:pt x="1278446" y="630960"/>
                  </a:cubicBezTo>
                  <a:close/>
                  <a:moveTo>
                    <a:pt x="1278446" y="430971"/>
                  </a:moveTo>
                  <a:cubicBezTo>
                    <a:pt x="1270663" y="430971"/>
                    <a:pt x="1264320" y="424697"/>
                    <a:pt x="1264320" y="416914"/>
                  </a:cubicBezTo>
                  <a:cubicBezTo>
                    <a:pt x="1264320" y="416880"/>
                    <a:pt x="1264320" y="416880"/>
                    <a:pt x="1264320" y="416880"/>
                  </a:cubicBezTo>
                  <a:cubicBezTo>
                    <a:pt x="1264320" y="409097"/>
                    <a:pt x="1270629" y="401383"/>
                    <a:pt x="1278446" y="401383"/>
                  </a:cubicBezTo>
                  <a:cubicBezTo>
                    <a:pt x="1286263" y="401383"/>
                    <a:pt x="1292537" y="406286"/>
                    <a:pt x="1292537" y="414069"/>
                  </a:cubicBezTo>
                  <a:lnTo>
                    <a:pt x="1292537" y="416880"/>
                  </a:lnTo>
                  <a:cubicBezTo>
                    <a:pt x="1292537" y="424663"/>
                    <a:pt x="1286229" y="430971"/>
                    <a:pt x="1278446" y="430971"/>
                  </a:cubicBezTo>
                  <a:close/>
                  <a:moveTo>
                    <a:pt x="1278446" y="230983"/>
                  </a:moveTo>
                  <a:cubicBezTo>
                    <a:pt x="1270697" y="231017"/>
                    <a:pt x="1264354" y="224743"/>
                    <a:pt x="1264320" y="216994"/>
                  </a:cubicBezTo>
                  <a:cubicBezTo>
                    <a:pt x="1264320" y="216960"/>
                    <a:pt x="1264320" y="216960"/>
                    <a:pt x="1264320" y="216926"/>
                  </a:cubicBezTo>
                  <a:lnTo>
                    <a:pt x="1264320" y="214080"/>
                  </a:lnTo>
                  <a:cubicBezTo>
                    <a:pt x="1264320" y="206297"/>
                    <a:pt x="1270629" y="199988"/>
                    <a:pt x="1278446" y="199988"/>
                  </a:cubicBezTo>
                  <a:cubicBezTo>
                    <a:pt x="1286229" y="199988"/>
                    <a:pt x="1292537" y="206297"/>
                    <a:pt x="1292537" y="214080"/>
                  </a:cubicBezTo>
                  <a:lnTo>
                    <a:pt x="1292537" y="216926"/>
                  </a:lnTo>
                  <a:cubicBezTo>
                    <a:pt x="1292537" y="224674"/>
                    <a:pt x="1286229" y="230983"/>
                    <a:pt x="1278480" y="230983"/>
                  </a:cubicBezTo>
                  <a:cubicBezTo>
                    <a:pt x="1278480" y="230983"/>
                    <a:pt x="1278446" y="230983"/>
                    <a:pt x="1278446" y="230983"/>
                  </a:cubicBezTo>
                  <a:close/>
                  <a:moveTo>
                    <a:pt x="1278446" y="31029"/>
                  </a:moveTo>
                  <a:cubicBezTo>
                    <a:pt x="1270663" y="31029"/>
                    <a:pt x="1264320" y="24754"/>
                    <a:pt x="1264320" y="16971"/>
                  </a:cubicBezTo>
                  <a:cubicBezTo>
                    <a:pt x="1264320" y="16937"/>
                    <a:pt x="1264320" y="16937"/>
                    <a:pt x="1264320" y="16937"/>
                  </a:cubicBezTo>
                  <a:lnTo>
                    <a:pt x="1264320" y="14126"/>
                  </a:lnTo>
                  <a:cubicBezTo>
                    <a:pt x="1264320" y="6343"/>
                    <a:pt x="1270629" y="0"/>
                    <a:pt x="1278446" y="0"/>
                  </a:cubicBezTo>
                  <a:cubicBezTo>
                    <a:pt x="1286229" y="0"/>
                    <a:pt x="1292537" y="6343"/>
                    <a:pt x="1292537" y="14126"/>
                  </a:cubicBezTo>
                  <a:lnTo>
                    <a:pt x="1292537" y="16937"/>
                  </a:lnTo>
                  <a:cubicBezTo>
                    <a:pt x="1292537" y="24720"/>
                    <a:pt x="1286229" y="31029"/>
                    <a:pt x="1278446" y="31029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4" name="PPT世界-22"/>
            <p:cNvSpPr/>
            <p:nvPr>
              <p:custDataLst>
                <p:tags r:id="rId6"/>
              </p:custDataLst>
            </p:nvPr>
          </p:nvSpPr>
          <p:spPr>
            <a:xfrm rot="21180000">
              <a:off x="1469468" y="2100088"/>
              <a:ext cx="5161906" cy="14465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60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查询优化</a:t>
              </a:r>
            </a:p>
          </p:txBody>
        </p:sp>
        <p:sp>
          <p:nvSpPr>
            <p:cNvPr id="10" name="PPT世界-27"/>
            <p:cNvSpPr/>
            <p:nvPr>
              <p:custDataLst>
                <p:tags r:id="rId7"/>
              </p:custDataLst>
            </p:nvPr>
          </p:nvSpPr>
          <p:spPr>
            <a:xfrm rot="21180000">
              <a:off x="2065213" y="896543"/>
              <a:ext cx="5380825" cy="5847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3200" i="1" dirty="0"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30000"/>
                        </a:schemeClr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FIVE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grpSp>
        <p:nvGrpSpPr>
          <p:cNvPr id="65" name="PPT世界-13"/>
          <p:cNvGrpSpPr/>
          <p:nvPr/>
        </p:nvGrpSpPr>
        <p:grpSpPr>
          <a:xfrm>
            <a:off x="257747" y="269647"/>
            <a:ext cx="2774094" cy="634365"/>
            <a:chOff x="7859332" y="5335042"/>
            <a:chExt cx="2774094" cy="634365"/>
          </a:xfrm>
        </p:grpSpPr>
        <p:sp>
          <p:nvSpPr>
            <p:cNvPr id="53" name="PPT世界-13-1"/>
            <p:cNvSpPr/>
            <p:nvPr>
              <p:custDataLst>
                <p:tags r:id="rId3"/>
              </p:custDataLst>
            </p:nvPr>
          </p:nvSpPr>
          <p:spPr>
            <a:xfrm>
              <a:off x="7877965" y="5335042"/>
              <a:ext cx="591993" cy="5919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54" name="PPT世界-13-2"/>
            <p:cNvSpPr txBox="1"/>
            <p:nvPr>
              <p:custDataLst>
                <p:tags r:id="rId4"/>
              </p:custDataLst>
            </p:nvPr>
          </p:nvSpPr>
          <p:spPr>
            <a:xfrm>
              <a:off x="7859332" y="5464134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05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2" name="PPT世界-13-3"/>
            <p:cNvSpPr txBox="1"/>
            <p:nvPr>
              <p:custDataLst>
                <p:tags r:id="rId5"/>
              </p:custDataLst>
            </p:nvPr>
          </p:nvSpPr>
          <p:spPr>
            <a:xfrm>
              <a:off x="8857551" y="5335912"/>
              <a:ext cx="1775875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查询优化</a:t>
              </a:r>
            </a:p>
          </p:txBody>
        </p:sp>
        <p:sp>
          <p:nvSpPr>
            <p:cNvPr id="56" name="PPT世界-13-4"/>
            <p:cNvSpPr txBox="1"/>
            <p:nvPr>
              <p:custDataLst>
                <p:tags r:id="rId6"/>
              </p:custDataLst>
            </p:nvPr>
          </p:nvSpPr>
          <p:spPr>
            <a:xfrm>
              <a:off x="8754682" y="5735727"/>
              <a:ext cx="1760855" cy="23368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Query Optimization </a:t>
              </a: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A25C6B51-C2BB-9F17-AFBF-0DF280957CDB}"/>
              </a:ext>
            </a:extLst>
          </p:cNvPr>
          <p:cNvSpPr txBox="1"/>
          <p:nvPr/>
        </p:nvSpPr>
        <p:spPr>
          <a:xfrm>
            <a:off x="1712259" y="1846729"/>
            <a:ext cx="765440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数据清洗</a:t>
            </a:r>
            <a:endParaRPr lang="en-US" altLang="zh-CN" dirty="0"/>
          </a:p>
          <a:p>
            <a:r>
              <a:rPr lang="en-US" altLang="zh-CN" dirty="0"/>
              <a:t>Csv</a:t>
            </a:r>
            <a:r>
              <a:rPr lang="zh-CN" altLang="en-US" dirty="0"/>
              <a:t>中部分数据存在特殊字符等，导致导入与查询时报错，删除了这些数据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优化导入数据速度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</a:t>
            </a:r>
            <a:r>
              <a:rPr lang="en-US" altLang="zh-CN" dirty="0" err="1"/>
              <a:t>mysql</a:t>
            </a:r>
            <a:r>
              <a:rPr lang="en-US" altLang="zh-CN" dirty="0"/>
              <a:t> </a:t>
            </a:r>
            <a:r>
              <a:rPr lang="en-US" altLang="zh-CN" dirty="0" err="1"/>
              <a:t>workbrench</a:t>
            </a:r>
            <a:r>
              <a:rPr lang="zh-CN" altLang="en-US" dirty="0"/>
              <a:t>中导入速度过慢，使用命令行连接数据库导入</a:t>
            </a:r>
            <a:r>
              <a:rPr lang="en-US" altLang="zh-CN" dirty="0"/>
              <a:t>csv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PT世界-1" hidden="1"/>
          <p:cNvSpPr txBox="1"/>
          <p:nvPr/>
        </p:nvSpPr>
        <p:spPr>
          <a:xfrm>
            <a:off x="10871199" y="-646783"/>
            <a:ext cx="1467757" cy="341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noFill/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BY YUSHEN</a:t>
            </a:r>
            <a:endParaRPr lang="zh-CN" altLang="en-US" sz="1600" dirty="0">
              <a:noFill/>
              <a:latin typeface="思源黑体 CN Light" panose="020B0300000000000000" pitchFamily="34" charset="-122"/>
              <a:ea typeface="思源黑体 CN Light" panose="020B03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8" name="PPT世界-3"/>
          <p:cNvGrpSpPr/>
          <p:nvPr/>
        </p:nvGrpSpPr>
        <p:grpSpPr>
          <a:xfrm>
            <a:off x="1679567" y="1020246"/>
            <a:ext cx="4846410" cy="4369580"/>
            <a:chOff x="1679567" y="897500"/>
            <a:chExt cx="4846410" cy="4369580"/>
          </a:xfrm>
        </p:grpSpPr>
        <p:grpSp>
          <p:nvGrpSpPr>
            <p:cNvPr id="3" name="组合 2"/>
            <p:cNvGrpSpPr/>
            <p:nvPr/>
          </p:nvGrpSpPr>
          <p:grpSpPr>
            <a:xfrm>
              <a:off x="4284783" y="897500"/>
              <a:ext cx="2241194" cy="470879"/>
              <a:chOff x="4284783" y="897500"/>
              <a:chExt cx="2241194" cy="470879"/>
            </a:xfrm>
          </p:grpSpPr>
          <p:sp>
            <p:nvSpPr>
              <p:cNvPr id="104" name="PPT世界-3-1"/>
              <p:cNvSpPr txBox="1"/>
              <p:nvPr/>
            </p:nvSpPr>
            <p:spPr>
              <a:xfrm>
                <a:off x="4284783" y="897500"/>
                <a:ext cx="2241194" cy="38362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rgbClr val="2D3671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>
                    <a:solidFill>
                      <a:schemeClr val="accent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小组分工</a:t>
                </a:r>
              </a:p>
            </p:txBody>
          </p:sp>
          <p:cxnSp>
            <p:nvCxnSpPr>
              <p:cNvPr id="106" name="PPT世界-3-3"/>
              <p:cNvCxnSpPr/>
              <p:nvPr/>
            </p:nvCxnSpPr>
            <p:spPr>
              <a:xfrm flipH="1">
                <a:off x="6198599" y="1368379"/>
                <a:ext cx="280706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6" name="组合 15"/>
            <p:cNvGrpSpPr/>
            <p:nvPr/>
          </p:nvGrpSpPr>
          <p:grpSpPr>
            <a:xfrm>
              <a:off x="1679567" y="3131870"/>
              <a:ext cx="2106632" cy="429604"/>
              <a:chOff x="1679567" y="3131870"/>
              <a:chExt cx="2106632" cy="429604"/>
            </a:xfrm>
          </p:grpSpPr>
          <p:sp>
            <p:nvSpPr>
              <p:cNvPr id="107" name="PPT世界-3-4"/>
              <p:cNvSpPr txBox="1"/>
              <p:nvPr/>
            </p:nvSpPr>
            <p:spPr>
              <a:xfrm>
                <a:off x="1679567" y="3131870"/>
                <a:ext cx="2106632" cy="38362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rgbClr val="2D3671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sz="2000" dirty="0">
                    <a:solidFill>
                      <a:schemeClr val="accent3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web</a:t>
                </a:r>
                <a:r>
                  <a:rPr lang="zh-CN" altLang="en-US" sz="2000" dirty="0">
                    <a:solidFill>
                      <a:schemeClr val="accent3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前后端</a:t>
                </a:r>
              </a:p>
            </p:txBody>
          </p:sp>
          <p:cxnSp>
            <p:nvCxnSpPr>
              <p:cNvPr id="109" name="PPT世界-3-6"/>
              <p:cNvCxnSpPr/>
              <p:nvPr/>
            </p:nvCxnSpPr>
            <p:spPr>
              <a:xfrm flipH="1">
                <a:off x="3389376" y="3561474"/>
                <a:ext cx="275221" cy="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" name="组合 7"/>
            <p:cNvGrpSpPr/>
            <p:nvPr/>
          </p:nvGrpSpPr>
          <p:grpSpPr>
            <a:xfrm>
              <a:off x="2595716" y="4837476"/>
              <a:ext cx="2106632" cy="429604"/>
              <a:chOff x="2595716" y="4837476"/>
              <a:chExt cx="2106632" cy="429604"/>
            </a:xfrm>
          </p:grpSpPr>
          <p:sp>
            <p:nvSpPr>
              <p:cNvPr id="110" name="PPT世界-3-7"/>
              <p:cNvSpPr txBox="1"/>
              <p:nvPr/>
            </p:nvSpPr>
            <p:spPr>
              <a:xfrm>
                <a:off x="2595716" y="4837476"/>
                <a:ext cx="2106632" cy="383625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r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rgbClr val="2D3671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>
                    <a:solidFill>
                      <a:schemeClr val="accent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数据库建立</a:t>
                </a:r>
              </a:p>
            </p:txBody>
          </p:sp>
          <p:cxnSp>
            <p:nvCxnSpPr>
              <p:cNvPr id="112" name="PPT世界-3-9"/>
              <p:cNvCxnSpPr/>
              <p:nvPr/>
            </p:nvCxnSpPr>
            <p:spPr>
              <a:xfrm flipH="1">
                <a:off x="4326304" y="5267080"/>
                <a:ext cx="254442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" name="PPT世界-4"/>
          <p:cNvGrpSpPr/>
          <p:nvPr/>
        </p:nvGrpSpPr>
        <p:grpSpPr>
          <a:xfrm>
            <a:off x="7381622" y="3252925"/>
            <a:ext cx="3014022" cy="2136900"/>
            <a:chOff x="7381622" y="3130179"/>
            <a:chExt cx="3014022" cy="2136900"/>
          </a:xfrm>
        </p:grpSpPr>
        <p:grpSp>
          <p:nvGrpSpPr>
            <p:cNvPr id="5" name="组合 4"/>
            <p:cNvGrpSpPr/>
            <p:nvPr/>
          </p:nvGrpSpPr>
          <p:grpSpPr>
            <a:xfrm>
              <a:off x="8298968" y="3130179"/>
              <a:ext cx="2096676" cy="429604"/>
              <a:chOff x="8298968" y="3130179"/>
              <a:chExt cx="2096676" cy="429604"/>
            </a:xfrm>
          </p:grpSpPr>
          <p:sp>
            <p:nvSpPr>
              <p:cNvPr id="116" name="PPT世界-4-4"/>
              <p:cNvSpPr txBox="1"/>
              <p:nvPr/>
            </p:nvSpPr>
            <p:spPr>
              <a:xfrm>
                <a:off x="8298968" y="3130179"/>
                <a:ext cx="2096676" cy="35811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rgbClr val="2D3671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>
                    <a:solidFill>
                      <a:schemeClr val="accent3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查询优化</a:t>
                </a:r>
              </a:p>
            </p:txBody>
          </p:sp>
          <p:cxnSp>
            <p:nvCxnSpPr>
              <p:cNvPr id="118" name="PPT世界-4-6"/>
              <p:cNvCxnSpPr/>
              <p:nvPr/>
            </p:nvCxnSpPr>
            <p:spPr>
              <a:xfrm flipH="1">
                <a:off x="8427555" y="3559783"/>
                <a:ext cx="247053" cy="0"/>
              </a:xfrm>
              <a:prstGeom prst="line">
                <a:avLst/>
              </a:prstGeom>
              <a:ln w="38100" cap="rnd">
                <a:solidFill>
                  <a:schemeClr val="accent3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" name="组合 5"/>
            <p:cNvGrpSpPr/>
            <p:nvPr/>
          </p:nvGrpSpPr>
          <p:grpSpPr>
            <a:xfrm>
              <a:off x="7381622" y="4837475"/>
              <a:ext cx="2096676" cy="429604"/>
              <a:chOff x="7381622" y="4837475"/>
              <a:chExt cx="2096676" cy="429604"/>
            </a:xfrm>
          </p:grpSpPr>
          <p:sp>
            <p:nvSpPr>
              <p:cNvPr id="119" name="PPT世界-4-7"/>
              <p:cNvSpPr txBox="1"/>
              <p:nvPr/>
            </p:nvSpPr>
            <p:spPr>
              <a:xfrm>
                <a:off x="7381622" y="4837475"/>
                <a:ext cx="2096676" cy="358110"/>
              </a:xfrm>
              <a:prstGeom prst="rect">
                <a:avLst/>
              </a:prstGeom>
            </p:spPr>
            <p:txBody>
              <a:bodyPr>
                <a:no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rgbClr val="2D3671"/>
                    </a:solidFill>
                    <a:latin typeface="OPPOSans B" panose="00020600040101010101" pitchFamily="18" charset="-122"/>
                    <a:ea typeface="OPPOSans B" panose="00020600040101010101" pitchFamily="18" charset="-122"/>
                    <a:cs typeface="OPPOSans B" panose="00020600040101010101" pitchFamily="18" charset="-122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000" dirty="0">
                    <a:solidFill>
                      <a:schemeClr val="accent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查询实现</a:t>
                </a:r>
              </a:p>
            </p:txBody>
          </p:sp>
          <p:cxnSp>
            <p:nvCxnSpPr>
              <p:cNvPr id="121" name="PPT世界-4-9"/>
              <p:cNvCxnSpPr/>
              <p:nvPr/>
            </p:nvCxnSpPr>
            <p:spPr>
              <a:xfrm flipH="1">
                <a:off x="7510209" y="5267079"/>
                <a:ext cx="249999" cy="0"/>
              </a:xfrm>
              <a:prstGeom prst="line">
                <a:avLst/>
              </a:prstGeom>
              <a:ln w="38100" cap="rnd">
                <a:solidFill>
                  <a:schemeClr val="accent1"/>
                </a:solidFill>
                <a:bevel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7" name="PPT世界-5"/>
          <p:cNvGrpSpPr/>
          <p:nvPr/>
        </p:nvGrpSpPr>
        <p:grpSpPr>
          <a:xfrm>
            <a:off x="4063237" y="2063706"/>
            <a:ext cx="4039081" cy="3476939"/>
            <a:chOff x="4063237" y="1940960"/>
            <a:chExt cx="4039081" cy="3476939"/>
          </a:xfrm>
        </p:grpSpPr>
        <p:sp>
          <p:nvSpPr>
            <p:cNvPr id="34" name="PPT世界-5-1"/>
            <p:cNvSpPr/>
            <p:nvPr userDrawn="1"/>
          </p:nvSpPr>
          <p:spPr>
            <a:xfrm rot="16200000">
              <a:off x="6801129" y="3222992"/>
              <a:ext cx="339467" cy="809348"/>
            </a:xfrm>
            <a:prstGeom prst="downArrow">
              <a:avLst>
                <a:gd name="adj1" fmla="val 36794"/>
                <a:gd name="adj2" fmla="val 50000"/>
              </a:avLst>
            </a:prstGeom>
            <a:gradFill>
              <a:gsLst>
                <a:gs pos="0">
                  <a:schemeClr val="accent3">
                    <a:alpha val="70000"/>
                  </a:schemeClr>
                </a:gs>
                <a:gs pos="100000">
                  <a:schemeClr val="bg1">
                    <a:alpha val="89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PPT世界-5-2"/>
            <p:cNvSpPr/>
            <p:nvPr userDrawn="1"/>
          </p:nvSpPr>
          <p:spPr>
            <a:xfrm rot="19800000">
              <a:off x="6299919" y="3963140"/>
              <a:ext cx="339467" cy="809347"/>
            </a:xfrm>
            <a:prstGeom prst="downArrow">
              <a:avLst>
                <a:gd name="adj1" fmla="val 36535"/>
                <a:gd name="adj2" fmla="val 50000"/>
              </a:avLst>
            </a:prstGeom>
            <a:gradFill>
              <a:gsLst>
                <a:gs pos="0">
                  <a:schemeClr val="accent3">
                    <a:alpha val="70000"/>
                  </a:schemeClr>
                </a:gs>
                <a:gs pos="100000">
                  <a:schemeClr val="bg1">
                    <a:alpha val="89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PPT世界-5-4"/>
            <p:cNvSpPr/>
            <p:nvPr userDrawn="1"/>
          </p:nvSpPr>
          <p:spPr>
            <a:xfrm rot="16200000" flipV="1">
              <a:off x="5051405" y="3222992"/>
              <a:ext cx="339467" cy="809348"/>
            </a:xfrm>
            <a:prstGeom prst="downArrow">
              <a:avLst>
                <a:gd name="adj1" fmla="val 36795"/>
                <a:gd name="adj2" fmla="val 50000"/>
              </a:avLst>
            </a:prstGeom>
            <a:gradFill>
              <a:gsLst>
                <a:gs pos="0">
                  <a:schemeClr val="accent3">
                    <a:alpha val="70000"/>
                  </a:schemeClr>
                </a:gs>
                <a:gs pos="100000">
                  <a:schemeClr val="bg1">
                    <a:alpha val="89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8" name="PPT世界-5-5"/>
            <p:cNvSpPr/>
            <p:nvPr userDrawn="1"/>
          </p:nvSpPr>
          <p:spPr>
            <a:xfrm rot="12600000" flipV="1">
              <a:off x="5552615" y="3963140"/>
              <a:ext cx="339467" cy="809347"/>
            </a:xfrm>
            <a:prstGeom prst="downArrow">
              <a:avLst>
                <a:gd name="adj1" fmla="val 35744"/>
                <a:gd name="adj2" fmla="val 50000"/>
              </a:avLst>
            </a:prstGeom>
            <a:gradFill>
              <a:gsLst>
                <a:gs pos="0">
                  <a:schemeClr val="accent3">
                    <a:alpha val="70000"/>
                  </a:schemeClr>
                </a:gs>
                <a:gs pos="100000">
                  <a:schemeClr val="bg1">
                    <a:alpha val="89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9" name="PPT世界-5-6"/>
            <p:cNvSpPr/>
            <p:nvPr userDrawn="1"/>
          </p:nvSpPr>
          <p:spPr>
            <a:xfrm flipH="1" flipV="1">
              <a:off x="5892340" y="2320920"/>
              <a:ext cx="339467" cy="809347"/>
            </a:xfrm>
            <a:prstGeom prst="downArrow">
              <a:avLst>
                <a:gd name="adj1" fmla="val 36098"/>
                <a:gd name="adj2" fmla="val 50000"/>
              </a:avLst>
            </a:prstGeom>
            <a:gradFill>
              <a:gsLst>
                <a:gs pos="0">
                  <a:schemeClr val="accent3">
                    <a:alpha val="70000"/>
                  </a:schemeClr>
                </a:gs>
                <a:gs pos="100000">
                  <a:schemeClr val="bg1">
                    <a:alpha val="89000"/>
                  </a:schemeClr>
                </a:gs>
              </a:gsLst>
              <a:lin ang="162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40" name="PPT世界-5-7"/>
            <p:cNvSpPr/>
            <p:nvPr/>
          </p:nvSpPr>
          <p:spPr>
            <a:xfrm>
              <a:off x="5239473" y="2771139"/>
              <a:ext cx="1713053" cy="171305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41" name="PPT世界-5-8"/>
            <p:cNvSpPr/>
            <p:nvPr/>
          </p:nvSpPr>
          <p:spPr>
            <a:xfrm>
              <a:off x="5047250" y="2930841"/>
              <a:ext cx="2097498" cy="507370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chemeClr val="accent3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42" name="PPT世界-5-9"/>
            <p:cNvSpPr/>
            <p:nvPr/>
          </p:nvSpPr>
          <p:spPr>
            <a:xfrm>
              <a:off x="4431790" y="2786291"/>
              <a:ext cx="3328418" cy="1112010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chemeClr val="accent3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45" name="组合 44"/>
            <p:cNvGrpSpPr/>
            <p:nvPr userDrawn="1"/>
          </p:nvGrpSpPr>
          <p:grpSpPr>
            <a:xfrm>
              <a:off x="5274058" y="1940960"/>
              <a:ext cx="241173" cy="281737"/>
              <a:chOff x="5408916" y="4002076"/>
              <a:chExt cx="471716" cy="551058"/>
            </a:xfrm>
            <a:solidFill>
              <a:schemeClr val="bg1"/>
            </a:solidFill>
          </p:grpSpPr>
          <p:sp>
            <p:nvSpPr>
              <p:cNvPr id="47" name="PPT世界-5-14"/>
              <p:cNvSpPr>
                <a:spLocks noEditPoints="1"/>
              </p:cNvSpPr>
              <p:nvPr/>
            </p:nvSpPr>
            <p:spPr bwMode="auto">
              <a:xfrm>
                <a:off x="5686608" y="4452155"/>
                <a:ext cx="194024" cy="100979"/>
              </a:xfrm>
              <a:custGeom>
                <a:avLst/>
                <a:gdLst>
                  <a:gd name="T0" fmla="*/ 114 w 114"/>
                  <a:gd name="T1" fmla="*/ 39 h 59"/>
                  <a:gd name="T2" fmla="*/ 0 w 114"/>
                  <a:gd name="T3" fmla="*/ 0 h 59"/>
                  <a:gd name="T4" fmla="*/ 97 w 114"/>
                  <a:gd name="T5" fmla="*/ 30 h 59"/>
                  <a:gd name="T6" fmla="*/ 87 w 114"/>
                  <a:gd name="T7" fmla="*/ 26 h 59"/>
                  <a:gd name="T8" fmla="*/ 90 w 114"/>
                  <a:gd name="T9" fmla="*/ 17 h 59"/>
                  <a:gd name="T10" fmla="*/ 100 w 114"/>
                  <a:gd name="T11" fmla="*/ 17 h 59"/>
                  <a:gd name="T12" fmla="*/ 104 w 114"/>
                  <a:gd name="T13" fmla="*/ 22 h 59"/>
                  <a:gd name="T14" fmla="*/ 101 w 114"/>
                  <a:gd name="T15" fmla="*/ 24 h 59"/>
                  <a:gd name="T16" fmla="*/ 98 w 114"/>
                  <a:gd name="T17" fmla="*/ 20 h 59"/>
                  <a:gd name="T18" fmla="*/ 91 w 114"/>
                  <a:gd name="T19" fmla="*/ 22 h 59"/>
                  <a:gd name="T20" fmla="*/ 94 w 114"/>
                  <a:gd name="T21" fmla="*/ 25 h 59"/>
                  <a:gd name="T22" fmla="*/ 102 w 114"/>
                  <a:gd name="T23" fmla="*/ 28 h 59"/>
                  <a:gd name="T24" fmla="*/ 104 w 114"/>
                  <a:gd name="T25" fmla="*/ 37 h 59"/>
                  <a:gd name="T26" fmla="*/ 89 w 114"/>
                  <a:gd name="T27" fmla="*/ 39 h 59"/>
                  <a:gd name="T28" fmla="*/ 86 w 114"/>
                  <a:gd name="T29" fmla="*/ 32 h 59"/>
                  <a:gd name="T30" fmla="*/ 90 w 114"/>
                  <a:gd name="T31" fmla="*/ 33 h 59"/>
                  <a:gd name="T32" fmla="*/ 95 w 114"/>
                  <a:gd name="T33" fmla="*/ 37 h 59"/>
                  <a:gd name="T34" fmla="*/ 99 w 114"/>
                  <a:gd name="T35" fmla="*/ 31 h 59"/>
                  <a:gd name="T36" fmla="*/ 72 w 114"/>
                  <a:gd name="T37" fmla="*/ 29 h 59"/>
                  <a:gd name="T38" fmla="*/ 64 w 114"/>
                  <a:gd name="T39" fmla="*/ 22 h 59"/>
                  <a:gd name="T40" fmla="*/ 73 w 114"/>
                  <a:gd name="T41" fmla="*/ 16 h 59"/>
                  <a:gd name="T42" fmla="*/ 81 w 114"/>
                  <a:gd name="T43" fmla="*/ 20 h 59"/>
                  <a:gd name="T44" fmla="*/ 79 w 114"/>
                  <a:gd name="T45" fmla="*/ 24 h 59"/>
                  <a:gd name="T46" fmla="*/ 76 w 114"/>
                  <a:gd name="T47" fmla="*/ 20 h 59"/>
                  <a:gd name="T48" fmla="*/ 69 w 114"/>
                  <a:gd name="T49" fmla="*/ 22 h 59"/>
                  <a:gd name="T50" fmla="*/ 72 w 114"/>
                  <a:gd name="T51" fmla="*/ 25 h 59"/>
                  <a:gd name="T52" fmla="*/ 80 w 114"/>
                  <a:gd name="T53" fmla="*/ 28 h 59"/>
                  <a:gd name="T54" fmla="*/ 82 w 114"/>
                  <a:gd name="T55" fmla="*/ 37 h 59"/>
                  <a:gd name="T56" fmla="*/ 67 w 114"/>
                  <a:gd name="T57" fmla="*/ 39 h 59"/>
                  <a:gd name="T58" fmla="*/ 64 w 114"/>
                  <a:gd name="T59" fmla="*/ 32 h 59"/>
                  <a:gd name="T60" fmla="*/ 68 w 114"/>
                  <a:gd name="T61" fmla="*/ 33 h 59"/>
                  <a:gd name="T62" fmla="*/ 73 w 114"/>
                  <a:gd name="T63" fmla="*/ 37 h 59"/>
                  <a:gd name="T64" fmla="*/ 77 w 114"/>
                  <a:gd name="T65" fmla="*/ 31 h 59"/>
                  <a:gd name="T66" fmla="*/ 44 w 114"/>
                  <a:gd name="T67" fmla="*/ 17 h 59"/>
                  <a:gd name="T68" fmla="*/ 59 w 114"/>
                  <a:gd name="T69" fmla="*/ 22 h 59"/>
                  <a:gd name="T70" fmla="*/ 58 w 114"/>
                  <a:gd name="T71" fmla="*/ 37 h 59"/>
                  <a:gd name="T72" fmla="*/ 44 w 114"/>
                  <a:gd name="T73" fmla="*/ 39 h 59"/>
                  <a:gd name="T74" fmla="*/ 37 w 114"/>
                  <a:gd name="T75" fmla="*/ 28 h 59"/>
                  <a:gd name="T76" fmla="*/ 15 w 114"/>
                  <a:gd name="T77" fmla="*/ 17 h 59"/>
                  <a:gd name="T78" fmla="*/ 28 w 114"/>
                  <a:gd name="T79" fmla="*/ 16 h 59"/>
                  <a:gd name="T80" fmla="*/ 33 w 114"/>
                  <a:gd name="T81" fmla="*/ 20 h 59"/>
                  <a:gd name="T82" fmla="*/ 34 w 114"/>
                  <a:gd name="T83" fmla="*/ 33 h 59"/>
                  <a:gd name="T84" fmla="*/ 28 w 114"/>
                  <a:gd name="T85" fmla="*/ 40 h 59"/>
                  <a:gd name="T86" fmla="*/ 15 w 114"/>
                  <a:gd name="T87" fmla="*/ 39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59">
                    <a:moveTo>
                      <a:pt x="0" y="59"/>
                    </a:moveTo>
                    <a:cubicBezTo>
                      <a:pt x="114" y="59"/>
                      <a:pt x="114" y="59"/>
                      <a:pt x="114" y="59"/>
                    </a:cubicBezTo>
                    <a:cubicBezTo>
                      <a:pt x="114" y="39"/>
                      <a:pt x="114" y="39"/>
                      <a:pt x="114" y="39"/>
                    </a:cubicBezTo>
                    <a:cubicBezTo>
                      <a:pt x="114" y="0"/>
                      <a:pt x="114" y="0"/>
                      <a:pt x="114" y="0"/>
                    </a:cubicBezTo>
                    <a:cubicBezTo>
                      <a:pt x="89" y="0"/>
                      <a:pt x="89" y="0"/>
                      <a:pt x="89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59"/>
                    </a:lnTo>
                    <a:close/>
                    <a:moveTo>
                      <a:pt x="99" y="31"/>
                    </a:moveTo>
                    <a:cubicBezTo>
                      <a:pt x="99" y="31"/>
                      <a:pt x="98" y="31"/>
                      <a:pt x="97" y="30"/>
                    </a:cubicBezTo>
                    <a:cubicBezTo>
                      <a:pt x="97" y="30"/>
                      <a:pt x="96" y="30"/>
                      <a:pt x="94" y="29"/>
                    </a:cubicBezTo>
                    <a:cubicBezTo>
                      <a:pt x="93" y="29"/>
                      <a:pt x="91" y="29"/>
                      <a:pt x="90" y="28"/>
                    </a:cubicBezTo>
                    <a:cubicBezTo>
                      <a:pt x="89" y="28"/>
                      <a:pt x="88" y="27"/>
                      <a:pt x="87" y="26"/>
                    </a:cubicBezTo>
                    <a:cubicBezTo>
                      <a:pt x="87" y="25"/>
                      <a:pt x="86" y="24"/>
                      <a:pt x="86" y="22"/>
                    </a:cubicBezTo>
                    <a:cubicBezTo>
                      <a:pt x="86" y="21"/>
                      <a:pt x="87" y="20"/>
                      <a:pt x="87" y="19"/>
                    </a:cubicBezTo>
                    <a:cubicBezTo>
                      <a:pt x="88" y="18"/>
                      <a:pt x="89" y="17"/>
                      <a:pt x="90" y="17"/>
                    </a:cubicBezTo>
                    <a:cubicBezTo>
                      <a:pt x="92" y="16"/>
                      <a:pt x="93" y="16"/>
                      <a:pt x="95" y="16"/>
                    </a:cubicBezTo>
                    <a:cubicBezTo>
                      <a:pt x="97" y="16"/>
                      <a:pt x="98" y="16"/>
                      <a:pt x="99" y="16"/>
                    </a:cubicBezTo>
                    <a:cubicBezTo>
                      <a:pt x="99" y="16"/>
                      <a:pt x="99" y="17"/>
                      <a:pt x="100" y="17"/>
                    </a:cubicBezTo>
                    <a:cubicBezTo>
                      <a:pt x="100" y="17"/>
                      <a:pt x="101" y="17"/>
                      <a:pt x="102" y="18"/>
                    </a:cubicBezTo>
                    <a:cubicBezTo>
                      <a:pt x="102" y="18"/>
                      <a:pt x="103" y="19"/>
                      <a:pt x="103" y="20"/>
                    </a:cubicBezTo>
                    <a:cubicBezTo>
                      <a:pt x="103" y="20"/>
                      <a:pt x="104" y="21"/>
                      <a:pt x="104" y="22"/>
                    </a:cubicBezTo>
                    <a:cubicBezTo>
                      <a:pt x="104" y="22"/>
                      <a:pt x="104" y="22"/>
                      <a:pt x="103" y="23"/>
                    </a:cubicBezTo>
                    <a:cubicBezTo>
                      <a:pt x="103" y="23"/>
                      <a:pt x="103" y="23"/>
                      <a:pt x="103" y="23"/>
                    </a:cubicBezTo>
                    <a:cubicBezTo>
                      <a:pt x="103" y="24"/>
                      <a:pt x="102" y="24"/>
                      <a:pt x="101" y="24"/>
                    </a:cubicBezTo>
                    <a:cubicBezTo>
                      <a:pt x="101" y="24"/>
                      <a:pt x="100" y="24"/>
                      <a:pt x="100" y="23"/>
                    </a:cubicBezTo>
                    <a:cubicBezTo>
                      <a:pt x="100" y="23"/>
                      <a:pt x="100" y="23"/>
                      <a:pt x="99" y="22"/>
                    </a:cubicBezTo>
                    <a:cubicBezTo>
                      <a:pt x="99" y="21"/>
                      <a:pt x="98" y="20"/>
                      <a:pt x="98" y="20"/>
                    </a:cubicBezTo>
                    <a:cubicBezTo>
                      <a:pt x="97" y="20"/>
                      <a:pt x="96" y="19"/>
                      <a:pt x="95" y="19"/>
                    </a:cubicBezTo>
                    <a:cubicBezTo>
                      <a:pt x="94" y="19"/>
                      <a:pt x="93" y="20"/>
                      <a:pt x="92" y="20"/>
                    </a:cubicBezTo>
                    <a:cubicBezTo>
                      <a:pt x="91" y="21"/>
                      <a:pt x="91" y="21"/>
                      <a:pt x="91" y="22"/>
                    </a:cubicBezTo>
                    <a:cubicBezTo>
                      <a:pt x="91" y="23"/>
                      <a:pt x="91" y="23"/>
                      <a:pt x="91" y="23"/>
                    </a:cubicBezTo>
                    <a:cubicBezTo>
                      <a:pt x="91" y="24"/>
                      <a:pt x="92" y="24"/>
                      <a:pt x="92" y="24"/>
                    </a:cubicBezTo>
                    <a:cubicBezTo>
                      <a:pt x="93" y="24"/>
                      <a:pt x="93" y="25"/>
                      <a:pt x="94" y="25"/>
                    </a:cubicBezTo>
                    <a:cubicBezTo>
                      <a:pt x="94" y="25"/>
                      <a:pt x="95" y="25"/>
                      <a:pt x="96" y="25"/>
                    </a:cubicBezTo>
                    <a:cubicBezTo>
                      <a:pt x="97" y="26"/>
                      <a:pt x="98" y="26"/>
                      <a:pt x="99" y="26"/>
                    </a:cubicBezTo>
                    <a:cubicBezTo>
                      <a:pt x="101" y="27"/>
                      <a:pt x="101" y="27"/>
                      <a:pt x="102" y="28"/>
                    </a:cubicBezTo>
                    <a:cubicBezTo>
                      <a:pt x="103" y="28"/>
                      <a:pt x="104" y="29"/>
                      <a:pt x="104" y="30"/>
                    </a:cubicBezTo>
                    <a:cubicBezTo>
                      <a:pt x="104" y="31"/>
                      <a:pt x="105" y="32"/>
                      <a:pt x="105" y="33"/>
                    </a:cubicBezTo>
                    <a:cubicBezTo>
                      <a:pt x="105" y="34"/>
                      <a:pt x="104" y="36"/>
                      <a:pt x="104" y="37"/>
                    </a:cubicBezTo>
                    <a:cubicBezTo>
                      <a:pt x="103" y="38"/>
                      <a:pt x="102" y="39"/>
                      <a:pt x="100" y="39"/>
                    </a:cubicBezTo>
                    <a:cubicBezTo>
                      <a:pt x="99" y="40"/>
                      <a:pt x="97" y="40"/>
                      <a:pt x="95" y="40"/>
                    </a:cubicBezTo>
                    <a:cubicBezTo>
                      <a:pt x="93" y="40"/>
                      <a:pt x="91" y="40"/>
                      <a:pt x="89" y="39"/>
                    </a:cubicBezTo>
                    <a:cubicBezTo>
                      <a:pt x="88" y="38"/>
                      <a:pt x="88" y="38"/>
                      <a:pt x="87" y="36"/>
                    </a:cubicBezTo>
                    <a:cubicBezTo>
                      <a:pt x="86" y="35"/>
                      <a:pt x="86" y="34"/>
                      <a:pt x="86" y="33"/>
                    </a:cubicBezTo>
                    <a:cubicBezTo>
                      <a:pt x="86" y="33"/>
                      <a:pt x="86" y="32"/>
                      <a:pt x="86" y="32"/>
                    </a:cubicBezTo>
                    <a:cubicBezTo>
                      <a:pt x="87" y="31"/>
                      <a:pt x="87" y="31"/>
                      <a:pt x="88" y="31"/>
                    </a:cubicBezTo>
                    <a:cubicBezTo>
                      <a:pt x="88" y="31"/>
                      <a:pt x="89" y="31"/>
                      <a:pt x="89" y="32"/>
                    </a:cubicBezTo>
                    <a:cubicBezTo>
                      <a:pt x="90" y="32"/>
                      <a:pt x="90" y="33"/>
                      <a:pt x="90" y="33"/>
                    </a:cubicBezTo>
                    <a:cubicBezTo>
                      <a:pt x="90" y="34"/>
                      <a:pt x="91" y="35"/>
                      <a:pt x="91" y="35"/>
                    </a:cubicBezTo>
                    <a:cubicBezTo>
                      <a:pt x="91" y="36"/>
                      <a:pt x="92" y="36"/>
                      <a:pt x="93" y="36"/>
                    </a:cubicBezTo>
                    <a:cubicBezTo>
                      <a:pt x="93" y="37"/>
                      <a:pt x="94" y="37"/>
                      <a:pt x="95" y="37"/>
                    </a:cubicBezTo>
                    <a:cubicBezTo>
                      <a:pt x="97" y="37"/>
                      <a:pt x="98" y="36"/>
                      <a:pt x="99" y="36"/>
                    </a:cubicBezTo>
                    <a:cubicBezTo>
                      <a:pt x="99" y="35"/>
                      <a:pt x="100" y="34"/>
                      <a:pt x="100" y="33"/>
                    </a:cubicBezTo>
                    <a:cubicBezTo>
                      <a:pt x="100" y="33"/>
                      <a:pt x="100" y="32"/>
                      <a:pt x="99" y="31"/>
                    </a:cubicBezTo>
                    <a:close/>
                    <a:moveTo>
                      <a:pt x="77" y="31"/>
                    </a:moveTo>
                    <a:cubicBezTo>
                      <a:pt x="77" y="31"/>
                      <a:pt x="76" y="31"/>
                      <a:pt x="75" y="30"/>
                    </a:cubicBezTo>
                    <a:cubicBezTo>
                      <a:pt x="75" y="30"/>
                      <a:pt x="74" y="30"/>
                      <a:pt x="72" y="29"/>
                    </a:cubicBezTo>
                    <a:cubicBezTo>
                      <a:pt x="71" y="29"/>
                      <a:pt x="69" y="29"/>
                      <a:pt x="68" y="28"/>
                    </a:cubicBezTo>
                    <a:cubicBezTo>
                      <a:pt x="67" y="28"/>
                      <a:pt x="66" y="27"/>
                      <a:pt x="65" y="26"/>
                    </a:cubicBezTo>
                    <a:cubicBezTo>
                      <a:pt x="65" y="25"/>
                      <a:pt x="64" y="24"/>
                      <a:pt x="64" y="22"/>
                    </a:cubicBezTo>
                    <a:cubicBezTo>
                      <a:pt x="64" y="21"/>
                      <a:pt x="65" y="20"/>
                      <a:pt x="65" y="19"/>
                    </a:cubicBezTo>
                    <a:cubicBezTo>
                      <a:pt x="66" y="18"/>
                      <a:pt x="67" y="17"/>
                      <a:pt x="68" y="17"/>
                    </a:cubicBezTo>
                    <a:cubicBezTo>
                      <a:pt x="70" y="16"/>
                      <a:pt x="71" y="16"/>
                      <a:pt x="73" y="16"/>
                    </a:cubicBezTo>
                    <a:cubicBezTo>
                      <a:pt x="75" y="16"/>
                      <a:pt x="76" y="16"/>
                      <a:pt x="77" y="16"/>
                    </a:cubicBezTo>
                    <a:cubicBezTo>
                      <a:pt x="78" y="17"/>
                      <a:pt x="79" y="17"/>
                      <a:pt x="80" y="18"/>
                    </a:cubicBezTo>
                    <a:cubicBezTo>
                      <a:pt x="80" y="18"/>
                      <a:pt x="81" y="19"/>
                      <a:pt x="81" y="20"/>
                    </a:cubicBezTo>
                    <a:cubicBezTo>
                      <a:pt x="81" y="20"/>
                      <a:pt x="82" y="21"/>
                      <a:pt x="82" y="22"/>
                    </a:cubicBezTo>
                    <a:cubicBezTo>
                      <a:pt x="82" y="22"/>
                      <a:pt x="81" y="23"/>
                      <a:pt x="81" y="23"/>
                    </a:cubicBezTo>
                    <a:cubicBezTo>
                      <a:pt x="81" y="24"/>
                      <a:pt x="80" y="24"/>
                      <a:pt x="79" y="24"/>
                    </a:cubicBezTo>
                    <a:cubicBezTo>
                      <a:pt x="79" y="24"/>
                      <a:pt x="78" y="24"/>
                      <a:pt x="78" y="23"/>
                    </a:cubicBezTo>
                    <a:cubicBezTo>
                      <a:pt x="78" y="23"/>
                      <a:pt x="78" y="23"/>
                      <a:pt x="77" y="22"/>
                    </a:cubicBezTo>
                    <a:cubicBezTo>
                      <a:pt x="77" y="21"/>
                      <a:pt x="76" y="20"/>
                      <a:pt x="76" y="20"/>
                    </a:cubicBezTo>
                    <a:cubicBezTo>
                      <a:pt x="75" y="20"/>
                      <a:pt x="74" y="19"/>
                      <a:pt x="73" y="19"/>
                    </a:cubicBezTo>
                    <a:cubicBezTo>
                      <a:pt x="72" y="19"/>
                      <a:pt x="71" y="20"/>
                      <a:pt x="70" y="20"/>
                    </a:cubicBezTo>
                    <a:cubicBezTo>
                      <a:pt x="69" y="21"/>
                      <a:pt x="69" y="21"/>
                      <a:pt x="69" y="22"/>
                    </a:cubicBezTo>
                    <a:cubicBezTo>
                      <a:pt x="69" y="23"/>
                      <a:pt x="69" y="23"/>
                      <a:pt x="69" y="23"/>
                    </a:cubicBezTo>
                    <a:cubicBezTo>
                      <a:pt x="69" y="24"/>
                      <a:pt x="70" y="24"/>
                      <a:pt x="70" y="24"/>
                    </a:cubicBezTo>
                    <a:cubicBezTo>
                      <a:pt x="71" y="24"/>
                      <a:pt x="71" y="25"/>
                      <a:pt x="72" y="25"/>
                    </a:cubicBezTo>
                    <a:cubicBezTo>
                      <a:pt x="72" y="25"/>
                      <a:pt x="73" y="25"/>
                      <a:pt x="74" y="25"/>
                    </a:cubicBezTo>
                    <a:cubicBezTo>
                      <a:pt x="75" y="26"/>
                      <a:pt x="76" y="26"/>
                      <a:pt x="77" y="26"/>
                    </a:cubicBezTo>
                    <a:cubicBezTo>
                      <a:pt x="79" y="27"/>
                      <a:pt x="79" y="27"/>
                      <a:pt x="80" y="28"/>
                    </a:cubicBezTo>
                    <a:cubicBezTo>
                      <a:pt x="81" y="28"/>
                      <a:pt x="82" y="29"/>
                      <a:pt x="82" y="30"/>
                    </a:cubicBezTo>
                    <a:cubicBezTo>
                      <a:pt x="82" y="31"/>
                      <a:pt x="83" y="32"/>
                      <a:pt x="83" y="33"/>
                    </a:cubicBezTo>
                    <a:cubicBezTo>
                      <a:pt x="83" y="34"/>
                      <a:pt x="82" y="36"/>
                      <a:pt x="82" y="37"/>
                    </a:cubicBezTo>
                    <a:cubicBezTo>
                      <a:pt x="81" y="38"/>
                      <a:pt x="80" y="39"/>
                      <a:pt x="78" y="39"/>
                    </a:cubicBezTo>
                    <a:cubicBezTo>
                      <a:pt x="77" y="40"/>
                      <a:pt x="75" y="40"/>
                      <a:pt x="73" y="40"/>
                    </a:cubicBezTo>
                    <a:cubicBezTo>
                      <a:pt x="71" y="40"/>
                      <a:pt x="69" y="40"/>
                      <a:pt x="67" y="39"/>
                    </a:cubicBezTo>
                    <a:cubicBezTo>
                      <a:pt x="66" y="38"/>
                      <a:pt x="66" y="38"/>
                      <a:pt x="65" y="36"/>
                    </a:cubicBezTo>
                    <a:cubicBezTo>
                      <a:pt x="64" y="35"/>
                      <a:pt x="64" y="34"/>
                      <a:pt x="64" y="33"/>
                    </a:cubicBezTo>
                    <a:cubicBezTo>
                      <a:pt x="64" y="33"/>
                      <a:pt x="64" y="32"/>
                      <a:pt x="64" y="32"/>
                    </a:cubicBezTo>
                    <a:cubicBezTo>
                      <a:pt x="65" y="31"/>
                      <a:pt x="65" y="31"/>
                      <a:pt x="66" y="31"/>
                    </a:cubicBezTo>
                    <a:cubicBezTo>
                      <a:pt x="66" y="31"/>
                      <a:pt x="67" y="31"/>
                      <a:pt x="67" y="32"/>
                    </a:cubicBezTo>
                    <a:cubicBezTo>
                      <a:pt x="68" y="32"/>
                      <a:pt x="68" y="33"/>
                      <a:pt x="68" y="33"/>
                    </a:cubicBezTo>
                    <a:cubicBezTo>
                      <a:pt x="68" y="34"/>
                      <a:pt x="69" y="35"/>
                      <a:pt x="69" y="35"/>
                    </a:cubicBezTo>
                    <a:cubicBezTo>
                      <a:pt x="69" y="36"/>
                      <a:pt x="70" y="36"/>
                      <a:pt x="71" y="36"/>
                    </a:cubicBezTo>
                    <a:cubicBezTo>
                      <a:pt x="71" y="37"/>
                      <a:pt x="72" y="37"/>
                      <a:pt x="73" y="37"/>
                    </a:cubicBezTo>
                    <a:cubicBezTo>
                      <a:pt x="75" y="37"/>
                      <a:pt x="76" y="36"/>
                      <a:pt x="77" y="36"/>
                    </a:cubicBezTo>
                    <a:cubicBezTo>
                      <a:pt x="77" y="35"/>
                      <a:pt x="78" y="34"/>
                      <a:pt x="78" y="33"/>
                    </a:cubicBezTo>
                    <a:cubicBezTo>
                      <a:pt x="78" y="33"/>
                      <a:pt x="78" y="32"/>
                      <a:pt x="77" y="31"/>
                    </a:cubicBezTo>
                    <a:close/>
                    <a:moveTo>
                      <a:pt x="38" y="23"/>
                    </a:moveTo>
                    <a:cubicBezTo>
                      <a:pt x="39" y="21"/>
                      <a:pt x="39" y="20"/>
                      <a:pt x="40" y="19"/>
                    </a:cubicBezTo>
                    <a:cubicBezTo>
                      <a:pt x="41" y="18"/>
                      <a:pt x="43" y="17"/>
                      <a:pt x="44" y="17"/>
                    </a:cubicBezTo>
                    <a:cubicBezTo>
                      <a:pt x="45" y="16"/>
                      <a:pt x="47" y="16"/>
                      <a:pt x="49" y="16"/>
                    </a:cubicBezTo>
                    <a:cubicBezTo>
                      <a:pt x="51" y="16"/>
                      <a:pt x="53" y="16"/>
                      <a:pt x="55" y="17"/>
                    </a:cubicBezTo>
                    <a:cubicBezTo>
                      <a:pt x="57" y="18"/>
                      <a:pt x="58" y="20"/>
                      <a:pt x="59" y="22"/>
                    </a:cubicBezTo>
                    <a:cubicBezTo>
                      <a:pt x="60" y="23"/>
                      <a:pt x="61" y="26"/>
                      <a:pt x="61" y="28"/>
                    </a:cubicBezTo>
                    <a:cubicBezTo>
                      <a:pt x="61" y="30"/>
                      <a:pt x="60" y="32"/>
                      <a:pt x="60" y="33"/>
                    </a:cubicBezTo>
                    <a:cubicBezTo>
                      <a:pt x="59" y="35"/>
                      <a:pt x="59" y="36"/>
                      <a:pt x="58" y="37"/>
                    </a:cubicBezTo>
                    <a:cubicBezTo>
                      <a:pt x="57" y="38"/>
                      <a:pt x="55" y="39"/>
                      <a:pt x="54" y="39"/>
                    </a:cubicBezTo>
                    <a:cubicBezTo>
                      <a:pt x="53" y="40"/>
                      <a:pt x="51" y="40"/>
                      <a:pt x="49" y="40"/>
                    </a:cubicBezTo>
                    <a:cubicBezTo>
                      <a:pt x="47" y="40"/>
                      <a:pt x="45" y="40"/>
                      <a:pt x="44" y="39"/>
                    </a:cubicBezTo>
                    <a:cubicBezTo>
                      <a:pt x="43" y="39"/>
                      <a:pt x="41" y="38"/>
                      <a:pt x="40" y="37"/>
                    </a:cubicBezTo>
                    <a:cubicBezTo>
                      <a:pt x="39" y="36"/>
                      <a:pt x="39" y="34"/>
                      <a:pt x="38" y="33"/>
                    </a:cubicBezTo>
                    <a:cubicBezTo>
                      <a:pt x="38" y="31"/>
                      <a:pt x="37" y="30"/>
                      <a:pt x="37" y="28"/>
                    </a:cubicBezTo>
                    <a:cubicBezTo>
                      <a:pt x="37" y="26"/>
                      <a:pt x="38" y="25"/>
                      <a:pt x="38" y="23"/>
                    </a:cubicBezTo>
                    <a:close/>
                    <a:moveTo>
                      <a:pt x="15" y="19"/>
                    </a:moveTo>
                    <a:cubicBezTo>
                      <a:pt x="15" y="18"/>
                      <a:pt x="15" y="17"/>
                      <a:pt x="15" y="17"/>
                    </a:cubicBezTo>
                    <a:cubicBezTo>
                      <a:pt x="16" y="16"/>
                      <a:pt x="17" y="16"/>
                      <a:pt x="18" y="16"/>
                    </a:cubicBezTo>
                    <a:cubicBezTo>
                      <a:pt x="25" y="16"/>
                      <a:pt x="25" y="16"/>
                      <a:pt x="25" y="16"/>
                    </a:cubicBezTo>
                    <a:cubicBezTo>
                      <a:pt x="26" y="16"/>
                      <a:pt x="27" y="16"/>
                      <a:pt x="28" y="16"/>
                    </a:cubicBezTo>
                    <a:cubicBezTo>
                      <a:pt x="29" y="17"/>
                      <a:pt x="30" y="17"/>
                      <a:pt x="30" y="17"/>
                    </a:cubicBezTo>
                    <a:cubicBezTo>
                      <a:pt x="31" y="18"/>
                      <a:pt x="31" y="18"/>
                      <a:pt x="32" y="19"/>
                    </a:cubicBezTo>
                    <a:cubicBezTo>
                      <a:pt x="32" y="19"/>
                      <a:pt x="33" y="20"/>
                      <a:pt x="33" y="20"/>
                    </a:cubicBezTo>
                    <a:cubicBezTo>
                      <a:pt x="33" y="21"/>
                      <a:pt x="33" y="21"/>
                      <a:pt x="33" y="22"/>
                    </a:cubicBezTo>
                    <a:cubicBezTo>
                      <a:pt x="33" y="25"/>
                      <a:pt x="32" y="26"/>
                      <a:pt x="30" y="27"/>
                    </a:cubicBezTo>
                    <a:cubicBezTo>
                      <a:pt x="33" y="28"/>
                      <a:pt x="34" y="30"/>
                      <a:pt x="34" y="33"/>
                    </a:cubicBezTo>
                    <a:cubicBezTo>
                      <a:pt x="34" y="34"/>
                      <a:pt x="34" y="36"/>
                      <a:pt x="33" y="37"/>
                    </a:cubicBezTo>
                    <a:cubicBezTo>
                      <a:pt x="33" y="38"/>
                      <a:pt x="32" y="39"/>
                      <a:pt x="31" y="39"/>
                    </a:cubicBezTo>
                    <a:cubicBezTo>
                      <a:pt x="30" y="39"/>
                      <a:pt x="29" y="40"/>
                      <a:pt x="28" y="40"/>
                    </a:cubicBezTo>
                    <a:cubicBezTo>
                      <a:pt x="27" y="40"/>
                      <a:pt x="26" y="40"/>
                      <a:pt x="25" y="40"/>
                    </a:cubicBezTo>
                    <a:cubicBezTo>
                      <a:pt x="18" y="40"/>
                      <a:pt x="18" y="40"/>
                      <a:pt x="18" y="40"/>
                    </a:cubicBezTo>
                    <a:cubicBezTo>
                      <a:pt x="17" y="40"/>
                      <a:pt x="16" y="40"/>
                      <a:pt x="15" y="39"/>
                    </a:cubicBezTo>
                    <a:cubicBezTo>
                      <a:pt x="15" y="39"/>
                      <a:pt x="15" y="38"/>
                      <a:pt x="15" y="37"/>
                    </a:cubicBezTo>
                    <a:lnTo>
                      <a:pt x="15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48" name="PPT世界-5-15"/>
              <p:cNvSpPr/>
              <p:nvPr/>
            </p:nvSpPr>
            <p:spPr bwMode="auto">
              <a:xfrm>
                <a:off x="5758015" y="4486054"/>
                <a:ext cx="23802" cy="27409"/>
              </a:xfrm>
              <a:custGeom>
                <a:avLst/>
                <a:gdLst>
                  <a:gd name="T0" fmla="*/ 2 w 14"/>
                  <a:gd name="T1" fmla="*/ 14 h 16"/>
                  <a:gd name="T2" fmla="*/ 4 w 14"/>
                  <a:gd name="T3" fmla="*/ 16 h 16"/>
                  <a:gd name="T4" fmla="*/ 7 w 14"/>
                  <a:gd name="T5" fmla="*/ 16 h 16"/>
                  <a:gd name="T6" fmla="*/ 10 w 14"/>
                  <a:gd name="T7" fmla="*/ 16 h 16"/>
                  <a:gd name="T8" fmla="*/ 13 w 14"/>
                  <a:gd name="T9" fmla="*/ 13 h 16"/>
                  <a:gd name="T10" fmla="*/ 14 w 14"/>
                  <a:gd name="T11" fmla="*/ 8 h 16"/>
                  <a:gd name="T12" fmla="*/ 13 w 14"/>
                  <a:gd name="T13" fmla="*/ 4 h 16"/>
                  <a:gd name="T14" fmla="*/ 10 w 14"/>
                  <a:gd name="T15" fmla="*/ 1 h 16"/>
                  <a:gd name="T16" fmla="*/ 7 w 14"/>
                  <a:gd name="T17" fmla="*/ 0 h 16"/>
                  <a:gd name="T18" fmla="*/ 4 w 14"/>
                  <a:gd name="T19" fmla="*/ 0 h 16"/>
                  <a:gd name="T20" fmla="*/ 2 w 14"/>
                  <a:gd name="T21" fmla="*/ 2 h 16"/>
                  <a:gd name="T22" fmla="*/ 1 w 14"/>
                  <a:gd name="T23" fmla="*/ 4 h 16"/>
                  <a:gd name="T24" fmla="*/ 0 w 14"/>
                  <a:gd name="T25" fmla="*/ 8 h 16"/>
                  <a:gd name="T26" fmla="*/ 1 w 14"/>
                  <a:gd name="T27" fmla="*/ 12 h 16"/>
                  <a:gd name="T28" fmla="*/ 2 w 14"/>
                  <a:gd name="T2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4" h="16">
                    <a:moveTo>
                      <a:pt x="2" y="14"/>
                    </a:moveTo>
                    <a:cubicBezTo>
                      <a:pt x="3" y="15"/>
                      <a:pt x="4" y="16"/>
                      <a:pt x="4" y="16"/>
                    </a:cubicBezTo>
                    <a:cubicBezTo>
                      <a:pt x="5" y="16"/>
                      <a:pt x="6" y="16"/>
                      <a:pt x="7" y="16"/>
                    </a:cubicBezTo>
                    <a:cubicBezTo>
                      <a:pt x="8" y="16"/>
                      <a:pt x="9" y="16"/>
                      <a:pt x="10" y="16"/>
                    </a:cubicBezTo>
                    <a:cubicBezTo>
                      <a:pt x="11" y="15"/>
                      <a:pt x="12" y="14"/>
                      <a:pt x="13" y="13"/>
                    </a:cubicBezTo>
                    <a:cubicBezTo>
                      <a:pt x="13" y="11"/>
                      <a:pt x="14" y="10"/>
                      <a:pt x="14" y="8"/>
                    </a:cubicBezTo>
                    <a:cubicBezTo>
                      <a:pt x="14" y="6"/>
                      <a:pt x="13" y="5"/>
                      <a:pt x="13" y="4"/>
                    </a:cubicBezTo>
                    <a:cubicBezTo>
                      <a:pt x="12" y="2"/>
                      <a:pt x="12" y="1"/>
                      <a:pt x="10" y="1"/>
                    </a:cubicBezTo>
                    <a:cubicBezTo>
                      <a:pt x="9" y="0"/>
                      <a:pt x="8" y="0"/>
                      <a:pt x="7" y="0"/>
                    </a:cubicBezTo>
                    <a:cubicBezTo>
                      <a:pt x="6" y="0"/>
                      <a:pt x="5" y="0"/>
                      <a:pt x="4" y="0"/>
                    </a:cubicBezTo>
                    <a:cubicBezTo>
                      <a:pt x="3" y="1"/>
                      <a:pt x="3" y="1"/>
                      <a:pt x="2" y="2"/>
                    </a:cubicBezTo>
                    <a:cubicBezTo>
                      <a:pt x="2" y="2"/>
                      <a:pt x="1" y="3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0" y="9"/>
                      <a:pt x="0" y="11"/>
                      <a:pt x="1" y="12"/>
                    </a:cubicBezTo>
                    <a:cubicBezTo>
                      <a:pt x="1" y="13"/>
                      <a:pt x="2" y="14"/>
                      <a:pt x="2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49" name="PPT世界-5-16"/>
              <p:cNvSpPr/>
              <p:nvPr/>
            </p:nvSpPr>
            <p:spPr bwMode="auto">
              <a:xfrm>
                <a:off x="5720509" y="4501923"/>
                <a:ext cx="17311" cy="11540"/>
              </a:xfrm>
              <a:custGeom>
                <a:avLst/>
                <a:gdLst>
                  <a:gd name="T0" fmla="*/ 10 w 10"/>
                  <a:gd name="T1" fmla="*/ 4 h 7"/>
                  <a:gd name="T2" fmla="*/ 8 w 10"/>
                  <a:gd name="T3" fmla="*/ 1 h 7"/>
                  <a:gd name="T4" fmla="*/ 5 w 10"/>
                  <a:gd name="T5" fmla="*/ 0 h 7"/>
                  <a:gd name="T6" fmla="*/ 0 w 10"/>
                  <a:gd name="T7" fmla="*/ 0 h 7"/>
                  <a:gd name="T8" fmla="*/ 0 w 10"/>
                  <a:gd name="T9" fmla="*/ 7 h 7"/>
                  <a:gd name="T10" fmla="*/ 5 w 10"/>
                  <a:gd name="T11" fmla="*/ 7 h 7"/>
                  <a:gd name="T12" fmla="*/ 10 w 10"/>
                  <a:gd name="T13" fmla="*/ 4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7">
                    <a:moveTo>
                      <a:pt x="10" y="4"/>
                    </a:moveTo>
                    <a:cubicBezTo>
                      <a:pt x="10" y="3"/>
                      <a:pt x="9" y="2"/>
                      <a:pt x="8" y="1"/>
                    </a:cubicBezTo>
                    <a:cubicBezTo>
                      <a:pt x="7" y="1"/>
                      <a:pt x="6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7"/>
                      <a:pt x="5" y="7"/>
                      <a:pt x="5" y="7"/>
                    </a:cubicBezTo>
                    <a:cubicBezTo>
                      <a:pt x="8" y="7"/>
                      <a:pt x="10" y="6"/>
                      <a:pt x="1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50" name="PPT世界-5-17"/>
              <p:cNvSpPr/>
              <p:nvPr/>
            </p:nvSpPr>
            <p:spPr bwMode="auto">
              <a:xfrm>
                <a:off x="5720509" y="4486054"/>
                <a:ext cx="15147" cy="10819"/>
              </a:xfrm>
              <a:custGeom>
                <a:avLst/>
                <a:gdLst>
                  <a:gd name="T0" fmla="*/ 7 w 9"/>
                  <a:gd name="T1" fmla="*/ 6 h 6"/>
                  <a:gd name="T2" fmla="*/ 8 w 9"/>
                  <a:gd name="T3" fmla="*/ 4 h 6"/>
                  <a:gd name="T4" fmla="*/ 9 w 9"/>
                  <a:gd name="T5" fmla="*/ 3 h 6"/>
                  <a:gd name="T6" fmla="*/ 7 w 9"/>
                  <a:gd name="T7" fmla="*/ 0 h 6"/>
                  <a:gd name="T8" fmla="*/ 3 w 9"/>
                  <a:gd name="T9" fmla="*/ 0 h 6"/>
                  <a:gd name="T10" fmla="*/ 0 w 9"/>
                  <a:gd name="T11" fmla="*/ 0 h 6"/>
                  <a:gd name="T12" fmla="*/ 0 w 9"/>
                  <a:gd name="T13" fmla="*/ 6 h 6"/>
                  <a:gd name="T14" fmla="*/ 4 w 9"/>
                  <a:gd name="T15" fmla="*/ 6 h 6"/>
                  <a:gd name="T16" fmla="*/ 7 w 9"/>
                  <a:gd name="T1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6">
                    <a:moveTo>
                      <a:pt x="7" y="6"/>
                    </a:moveTo>
                    <a:cubicBezTo>
                      <a:pt x="7" y="5"/>
                      <a:pt x="8" y="5"/>
                      <a:pt x="8" y="4"/>
                    </a:cubicBezTo>
                    <a:cubicBezTo>
                      <a:pt x="8" y="4"/>
                      <a:pt x="9" y="3"/>
                      <a:pt x="9" y="3"/>
                    </a:cubicBezTo>
                    <a:cubicBezTo>
                      <a:pt x="9" y="2"/>
                      <a:pt x="8" y="1"/>
                      <a:pt x="7" y="0"/>
                    </a:cubicBezTo>
                    <a:cubicBezTo>
                      <a:pt x="6" y="0"/>
                      <a:pt x="5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5" y="6"/>
                      <a:pt x="6" y="6"/>
                      <a:pt x="7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51" name="PPT世界-5-18"/>
              <p:cNvSpPr>
                <a:spLocks noChangeArrowheads="1"/>
              </p:cNvSpPr>
              <p:nvPr/>
            </p:nvSpPr>
            <p:spPr bwMode="auto">
              <a:xfrm>
                <a:off x="5494027" y="4002076"/>
                <a:ext cx="158681" cy="186090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52" name="PPT世界-5-19"/>
              <p:cNvSpPr/>
              <p:nvPr/>
            </p:nvSpPr>
            <p:spPr bwMode="auto">
              <a:xfrm>
                <a:off x="5408916" y="4204756"/>
                <a:ext cx="326740" cy="187533"/>
              </a:xfrm>
              <a:custGeom>
                <a:avLst/>
                <a:gdLst>
                  <a:gd name="T0" fmla="*/ 99 w 192"/>
                  <a:gd name="T1" fmla="*/ 110 h 110"/>
                  <a:gd name="T2" fmla="*/ 103 w 192"/>
                  <a:gd name="T3" fmla="*/ 110 h 110"/>
                  <a:gd name="T4" fmla="*/ 192 w 192"/>
                  <a:gd name="T5" fmla="*/ 110 h 110"/>
                  <a:gd name="T6" fmla="*/ 192 w 192"/>
                  <a:gd name="T7" fmla="*/ 55 h 110"/>
                  <a:gd name="T8" fmla="*/ 140 w 192"/>
                  <a:gd name="T9" fmla="*/ 0 h 110"/>
                  <a:gd name="T10" fmla="*/ 99 w 192"/>
                  <a:gd name="T11" fmla="*/ 15 h 110"/>
                  <a:gd name="T12" fmla="*/ 118 w 192"/>
                  <a:gd name="T13" fmla="*/ 69 h 110"/>
                  <a:gd name="T14" fmla="*/ 99 w 192"/>
                  <a:gd name="T15" fmla="*/ 98 h 110"/>
                  <a:gd name="T16" fmla="*/ 80 w 192"/>
                  <a:gd name="T17" fmla="*/ 69 h 110"/>
                  <a:gd name="T18" fmla="*/ 99 w 192"/>
                  <a:gd name="T19" fmla="*/ 15 h 110"/>
                  <a:gd name="T20" fmla="*/ 52 w 192"/>
                  <a:gd name="T21" fmla="*/ 0 h 110"/>
                  <a:gd name="T22" fmla="*/ 0 w 192"/>
                  <a:gd name="T23" fmla="*/ 55 h 110"/>
                  <a:gd name="T24" fmla="*/ 0 w 192"/>
                  <a:gd name="T25" fmla="*/ 110 h 110"/>
                  <a:gd name="T26" fmla="*/ 89 w 192"/>
                  <a:gd name="T27" fmla="*/ 110 h 110"/>
                  <a:gd name="T28" fmla="*/ 99 w 192"/>
                  <a:gd name="T29" fmla="*/ 11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92" h="110">
                    <a:moveTo>
                      <a:pt x="99" y="110"/>
                    </a:moveTo>
                    <a:cubicBezTo>
                      <a:pt x="103" y="110"/>
                      <a:pt x="103" y="110"/>
                      <a:pt x="103" y="110"/>
                    </a:cubicBezTo>
                    <a:cubicBezTo>
                      <a:pt x="192" y="110"/>
                      <a:pt x="192" y="110"/>
                      <a:pt x="192" y="110"/>
                    </a:cubicBezTo>
                    <a:cubicBezTo>
                      <a:pt x="192" y="110"/>
                      <a:pt x="192" y="110"/>
                      <a:pt x="192" y="55"/>
                    </a:cubicBezTo>
                    <a:cubicBezTo>
                      <a:pt x="192" y="23"/>
                      <a:pt x="164" y="8"/>
                      <a:pt x="140" y="0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118" y="69"/>
                      <a:pt x="118" y="69"/>
                      <a:pt x="118" y="69"/>
                    </a:cubicBezTo>
                    <a:cubicBezTo>
                      <a:pt x="99" y="98"/>
                      <a:pt x="99" y="98"/>
                      <a:pt x="99" y="98"/>
                    </a:cubicBezTo>
                    <a:cubicBezTo>
                      <a:pt x="80" y="69"/>
                      <a:pt x="80" y="69"/>
                      <a:pt x="80" y="69"/>
                    </a:cubicBezTo>
                    <a:cubicBezTo>
                      <a:pt x="99" y="15"/>
                      <a:pt x="99" y="15"/>
                      <a:pt x="99" y="15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28" y="8"/>
                      <a:pt x="0" y="23"/>
                      <a:pt x="0" y="55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89" y="110"/>
                      <a:pt x="89" y="110"/>
                      <a:pt x="89" y="110"/>
                    </a:cubicBezTo>
                    <a:lnTo>
                      <a:pt x="99" y="1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58" name="组合 57"/>
            <p:cNvGrpSpPr/>
            <p:nvPr userDrawn="1"/>
          </p:nvGrpSpPr>
          <p:grpSpPr>
            <a:xfrm>
              <a:off x="6658607" y="2151448"/>
              <a:ext cx="320313" cy="71559"/>
              <a:chOff x="4222411" y="5236185"/>
              <a:chExt cx="610202" cy="136322"/>
            </a:xfrm>
            <a:solidFill>
              <a:schemeClr val="bg1"/>
            </a:solidFill>
          </p:grpSpPr>
          <p:sp>
            <p:nvSpPr>
              <p:cNvPr id="59" name="PPT世界-5-23"/>
              <p:cNvSpPr/>
              <p:nvPr/>
            </p:nvSpPr>
            <p:spPr bwMode="auto">
              <a:xfrm>
                <a:off x="4663834" y="5236185"/>
                <a:ext cx="168779" cy="136322"/>
              </a:xfrm>
              <a:custGeom>
                <a:avLst/>
                <a:gdLst>
                  <a:gd name="T0" fmla="*/ 89 w 99"/>
                  <a:gd name="T1" fmla="*/ 48 h 80"/>
                  <a:gd name="T2" fmla="*/ 60 w 99"/>
                  <a:gd name="T3" fmla="*/ 0 h 80"/>
                  <a:gd name="T4" fmla="*/ 0 w 99"/>
                  <a:gd name="T5" fmla="*/ 0 h 80"/>
                  <a:gd name="T6" fmla="*/ 38 w 99"/>
                  <a:gd name="T7" fmla="*/ 65 h 80"/>
                  <a:gd name="T8" fmla="*/ 38 w 99"/>
                  <a:gd name="T9" fmla="*/ 80 h 80"/>
                  <a:gd name="T10" fmla="*/ 73 w 99"/>
                  <a:gd name="T11" fmla="*/ 80 h 80"/>
                  <a:gd name="T12" fmla="*/ 89 w 99"/>
                  <a:gd name="T13" fmla="*/ 48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9" h="80">
                    <a:moveTo>
                      <a:pt x="89" y="48"/>
                    </a:moveTo>
                    <a:cubicBezTo>
                      <a:pt x="60" y="0"/>
                      <a:pt x="60" y="0"/>
                      <a:pt x="6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1" y="14"/>
                      <a:pt x="38" y="34"/>
                      <a:pt x="38" y="65"/>
                    </a:cubicBezTo>
                    <a:cubicBezTo>
                      <a:pt x="38" y="70"/>
                      <a:pt x="38" y="76"/>
                      <a:pt x="38" y="80"/>
                    </a:cubicBezTo>
                    <a:cubicBezTo>
                      <a:pt x="53" y="80"/>
                      <a:pt x="66" y="80"/>
                      <a:pt x="73" y="80"/>
                    </a:cubicBezTo>
                    <a:cubicBezTo>
                      <a:pt x="99" y="80"/>
                      <a:pt x="89" y="48"/>
                      <a:pt x="89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62" name="PPT世界-5-26"/>
              <p:cNvSpPr/>
              <p:nvPr/>
            </p:nvSpPr>
            <p:spPr bwMode="auto">
              <a:xfrm>
                <a:off x="4222411" y="5236185"/>
                <a:ext cx="166616" cy="136322"/>
              </a:xfrm>
              <a:custGeom>
                <a:avLst/>
                <a:gdLst>
                  <a:gd name="T0" fmla="*/ 98 w 98"/>
                  <a:gd name="T1" fmla="*/ 0 h 80"/>
                  <a:gd name="T2" fmla="*/ 39 w 98"/>
                  <a:gd name="T3" fmla="*/ 0 h 80"/>
                  <a:gd name="T4" fmla="*/ 10 w 98"/>
                  <a:gd name="T5" fmla="*/ 48 h 80"/>
                  <a:gd name="T6" fmla="*/ 26 w 98"/>
                  <a:gd name="T7" fmla="*/ 80 h 80"/>
                  <a:gd name="T8" fmla="*/ 60 w 98"/>
                  <a:gd name="T9" fmla="*/ 80 h 80"/>
                  <a:gd name="T10" fmla="*/ 60 w 98"/>
                  <a:gd name="T11" fmla="*/ 65 h 80"/>
                  <a:gd name="T12" fmla="*/ 98 w 98"/>
                  <a:gd name="T13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8" h="80">
                    <a:moveTo>
                      <a:pt x="98" y="0"/>
                    </a:moveTo>
                    <a:cubicBezTo>
                      <a:pt x="39" y="0"/>
                      <a:pt x="39" y="0"/>
                      <a:pt x="39" y="0"/>
                    </a:cubicBezTo>
                    <a:cubicBezTo>
                      <a:pt x="10" y="48"/>
                      <a:pt x="10" y="48"/>
                      <a:pt x="10" y="48"/>
                    </a:cubicBezTo>
                    <a:cubicBezTo>
                      <a:pt x="10" y="48"/>
                      <a:pt x="0" y="80"/>
                      <a:pt x="26" y="80"/>
                    </a:cubicBezTo>
                    <a:cubicBezTo>
                      <a:pt x="33" y="80"/>
                      <a:pt x="45" y="80"/>
                      <a:pt x="60" y="80"/>
                    </a:cubicBezTo>
                    <a:cubicBezTo>
                      <a:pt x="60" y="76"/>
                      <a:pt x="60" y="70"/>
                      <a:pt x="60" y="65"/>
                    </a:cubicBezTo>
                    <a:cubicBezTo>
                      <a:pt x="60" y="34"/>
                      <a:pt x="77" y="14"/>
                      <a:pt x="9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67" name="组合 66"/>
            <p:cNvGrpSpPr/>
            <p:nvPr/>
          </p:nvGrpSpPr>
          <p:grpSpPr>
            <a:xfrm>
              <a:off x="4063237" y="3284968"/>
              <a:ext cx="651969" cy="651967"/>
              <a:chOff x="6821596" y="4048578"/>
              <a:chExt cx="851192" cy="851192"/>
            </a:xfrm>
          </p:grpSpPr>
          <p:grpSp>
            <p:nvGrpSpPr>
              <p:cNvPr id="68" name="组合 67"/>
              <p:cNvGrpSpPr/>
              <p:nvPr userDrawn="1"/>
            </p:nvGrpSpPr>
            <p:grpSpPr>
              <a:xfrm>
                <a:off x="6821596" y="4048578"/>
                <a:ext cx="851192" cy="851192"/>
                <a:chOff x="6821596" y="4581015"/>
                <a:chExt cx="851192" cy="851192"/>
              </a:xfrm>
            </p:grpSpPr>
            <p:sp>
              <p:nvSpPr>
                <p:cNvPr id="77" name="PPT世界-5-28"/>
                <p:cNvSpPr/>
                <p:nvPr userDrawn="1"/>
              </p:nvSpPr>
              <p:spPr>
                <a:xfrm>
                  <a:off x="6821596" y="4581015"/>
                  <a:ext cx="851192" cy="851192"/>
                </a:xfrm>
                <a:prstGeom prst="ellipse">
                  <a:avLst/>
                </a:prstGeom>
                <a:solidFill>
                  <a:srgbClr val="DBAF64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78" name="PPT世界-5-29"/>
                <p:cNvSpPr/>
                <p:nvPr userDrawn="1"/>
              </p:nvSpPr>
              <p:spPr>
                <a:xfrm>
                  <a:off x="7034394" y="5006611"/>
                  <a:ext cx="425596" cy="425596"/>
                </a:xfrm>
                <a:custGeom>
                  <a:avLst/>
                  <a:gdLst>
                    <a:gd name="connsiteX0" fmla="*/ 212798 w 425596"/>
                    <a:gd name="connsiteY0" fmla="*/ 0 h 425596"/>
                    <a:gd name="connsiteX1" fmla="*/ 400439 w 425596"/>
                    <a:gd name="connsiteY1" fmla="*/ 352911 h 425596"/>
                    <a:gd name="connsiteX2" fmla="*/ 425596 w 425596"/>
                    <a:gd name="connsiteY2" fmla="*/ 366566 h 425596"/>
                    <a:gd name="connsiteX3" fmla="*/ 378459 w 425596"/>
                    <a:gd name="connsiteY3" fmla="*/ 392151 h 425596"/>
                    <a:gd name="connsiteX4" fmla="*/ 212798 w 425596"/>
                    <a:gd name="connsiteY4" fmla="*/ 425596 h 425596"/>
                    <a:gd name="connsiteX5" fmla="*/ 47137 w 425596"/>
                    <a:gd name="connsiteY5" fmla="*/ 392151 h 425596"/>
                    <a:gd name="connsiteX6" fmla="*/ 0 w 425596"/>
                    <a:gd name="connsiteY6" fmla="*/ 366566 h 425596"/>
                    <a:gd name="connsiteX7" fmla="*/ 25157 w 425596"/>
                    <a:gd name="connsiteY7" fmla="*/ 352911 h 425596"/>
                    <a:gd name="connsiteX8" fmla="*/ 212798 w 425596"/>
                    <a:gd name="connsiteY8" fmla="*/ 0 h 425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596" h="425596">
                      <a:moveTo>
                        <a:pt x="212798" y="0"/>
                      </a:moveTo>
                      <a:cubicBezTo>
                        <a:pt x="212798" y="146906"/>
                        <a:pt x="287230" y="276428"/>
                        <a:pt x="400439" y="352911"/>
                      </a:cubicBezTo>
                      <a:lnTo>
                        <a:pt x="425596" y="366566"/>
                      </a:lnTo>
                      <a:lnTo>
                        <a:pt x="378459" y="392151"/>
                      </a:lnTo>
                      <a:cubicBezTo>
                        <a:pt x="327542" y="413687"/>
                        <a:pt x="271561" y="425596"/>
                        <a:pt x="212798" y="425596"/>
                      </a:cubicBezTo>
                      <a:cubicBezTo>
                        <a:pt x="154035" y="425596"/>
                        <a:pt x="98054" y="413687"/>
                        <a:pt x="47137" y="392151"/>
                      </a:cubicBezTo>
                      <a:lnTo>
                        <a:pt x="0" y="366566"/>
                      </a:lnTo>
                      <a:lnTo>
                        <a:pt x="25157" y="352911"/>
                      </a:lnTo>
                      <a:cubicBezTo>
                        <a:pt x="138366" y="276428"/>
                        <a:pt x="212798" y="146906"/>
                        <a:pt x="2127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79" name="PPT世界-5-30"/>
                <p:cNvSpPr/>
                <p:nvPr userDrawn="1"/>
              </p:nvSpPr>
              <p:spPr>
                <a:xfrm>
                  <a:off x="6881623" y="4641042"/>
                  <a:ext cx="731138" cy="731138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zh-CN" altLang="en-US" dirty="0">
                    <a:cs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69" name="组合 68"/>
              <p:cNvGrpSpPr/>
              <p:nvPr userDrawn="1"/>
            </p:nvGrpSpPr>
            <p:grpSpPr>
              <a:xfrm>
                <a:off x="7032515" y="4287492"/>
                <a:ext cx="429354" cy="388398"/>
                <a:chOff x="3307274" y="3285568"/>
                <a:chExt cx="672954" cy="608761"/>
              </a:xfrm>
              <a:solidFill>
                <a:schemeClr val="bg1"/>
              </a:solidFill>
            </p:grpSpPr>
            <p:sp>
              <p:nvSpPr>
                <p:cNvPr id="70" name="PPT世界-5-31"/>
                <p:cNvSpPr/>
                <p:nvPr/>
              </p:nvSpPr>
              <p:spPr bwMode="auto">
                <a:xfrm>
                  <a:off x="3907378" y="3575523"/>
                  <a:ext cx="72849" cy="30294"/>
                </a:xfrm>
                <a:custGeom>
                  <a:avLst/>
                  <a:gdLst>
                    <a:gd name="T0" fmla="*/ 9 w 43"/>
                    <a:gd name="T1" fmla="*/ 18 h 18"/>
                    <a:gd name="T2" fmla="*/ 34 w 43"/>
                    <a:gd name="T3" fmla="*/ 17 h 18"/>
                    <a:gd name="T4" fmla="*/ 42 w 43"/>
                    <a:gd name="T5" fmla="*/ 8 h 18"/>
                    <a:gd name="T6" fmla="*/ 34 w 43"/>
                    <a:gd name="T7" fmla="*/ 0 h 18"/>
                    <a:gd name="T8" fmla="*/ 8 w 43"/>
                    <a:gd name="T9" fmla="*/ 1 h 18"/>
                    <a:gd name="T10" fmla="*/ 0 w 43"/>
                    <a:gd name="T11" fmla="*/ 9 h 18"/>
                    <a:gd name="T12" fmla="*/ 0 w 43"/>
                    <a:gd name="T13" fmla="*/ 9 h 18"/>
                    <a:gd name="T14" fmla="*/ 9 w 43"/>
                    <a:gd name="T15" fmla="*/ 18 h 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3" h="18">
                      <a:moveTo>
                        <a:pt x="9" y="18"/>
                      </a:moveTo>
                      <a:cubicBezTo>
                        <a:pt x="34" y="17"/>
                        <a:pt x="34" y="17"/>
                        <a:pt x="34" y="17"/>
                      </a:cubicBezTo>
                      <a:cubicBezTo>
                        <a:pt x="39" y="17"/>
                        <a:pt x="43" y="13"/>
                        <a:pt x="42" y="8"/>
                      </a:cubicBezTo>
                      <a:cubicBezTo>
                        <a:pt x="42" y="3"/>
                        <a:pt x="38" y="0"/>
                        <a:pt x="34" y="0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3" y="1"/>
                        <a:pt x="0" y="4"/>
                        <a:pt x="0" y="9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0" y="14"/>
                        <a:pt x="4" y="18"/>
                        <a:pt x="9" y="1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71" name="PPT世界-5-32"/>
                <p:cNvSpPr/>
                <p:nvPr/>
              </p:nvSpPr>
              <p:spPr bwMode="auto">
                <a:xfrm>
                  <a:off x="3908821" y="3375728"/>
                  <a:ext cx="71407" cy="49769"/>
                </a:xfrm>
                <a:custGeom>
                  <a:avLst/>
                  <a:gdLst>
                    <a:gd name="T0" fmla="*/ 11 w 42"/>
                    <a:gd name="T1" fmla="*/ 27 h 29"/>
                    <a:gd name="T2" fmla="*/ 35 w 42"/>
                    <a:gd name="T3" fmla="*/ 18 h 29"/>
                    <a:gd name="T4" fmla="*/ 40 w 42"/>
                    <a:gd name="T5" fmla="*/ 7 h 29"/>
                    <a:gd name="T6" fmla="*/ 29 w 42"/>
                    <a:gd name="T7" fmla="*/ 2 h 29"/>
                    <a:gd name="T8" fmla="*/ 5 w 42"/>
                    <a:gd name="T9" fmla="*/ 12 h 29"/>
                    <a:gd name="T10" fmla="*/ 0 w 42"/>
                    <a:gd name="T11" fmla="*/ 19 h 29"/>
                    <a:gd name="T12" fmla="*/ 0 w 42"/>
                    <a:gd name="T13" fmla="*/ 23 h 29"/>
                    <a:gd name="T14" fmla="*/ 11 w 42"/>
                    <a:gd name="T15" fmla="*/ 27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29">
                      <a:moveTo>
                        <a:pt x="11" y="27"/>
                      </a:moveTo>
                      <a:cubicBezTo>
                        <a:pt x="35" y="18"/>
                        <a:pt x="35" y="18"/>
                        <a:pt x="35" y="18"/>
                      </a:cubicBezTo>
                      <a:cubicBezTo>
                        <a:pt x="39" y="16"/>
                        <a:pt x="42" y="11"/>
                        <a:pt x="40" y="7"/>
                      </a:cubicBezTo>
                      <a:cubicBezTo>
                        <a:pt x="38" y="2"/>
                        <a:pt x="33" y="0"/>
                        <a:pt x="29" y="2"/>
                      </a:cubicBezTo>
                      <a:cubicBezTo>
                        <a:pt x="5" y="12"/>
                        <a:pt x="5" y="12"/>
                        <a:pt x="5" y="12"/>
                      </a:cubicBezTo>
                      <a:cubicBezTo>
                        <a:pt x="2" y="13"/>
                        <a:pt x="0" y="16"/>
                        <a:pt x="0" y="19"/>
                      </a:cubicBezTo>
                      <a:cubicBezTo>
                        <a:pt x="0" y="21"/>
                        <a:pt x="0" y="22"/>
                        <a:pt x="0" y="23"/>
                      </a:cubicBezTo>
                      <a:cubicBezTo>
                        <a:pt x="2" y="27"/>
                        <a:pt x="7" y="29"/>
                        <a:pt x="11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72" name="PPT世界-5-33"/>
                <p:cNvSpPr/>
                <p:nvPr/>
              </p:nvSpPr>
              <p:spPr bwMode="auto">
                <a:xfrm>
                  <a:off x="3908821" y="3739253"/>
                  <a:ext cx="71407" cy="49047"/>
                </a:xfrm>
                <a:custGeom>
                  <a:avLst/>
                  <a:gdLst>
                    <a:gd name="T0" fmla="*/ 35 w 42"/>
                    <a:gd name="T1" fmla="*/ 11 h 29"/>
                    <a:gd name="T2" fmla="*/ 11 w 42"/>
                    <a:gd name="T3" fmla="*/ 2 h 29"/>
                    <a:gd name="T4" fmla="*/ 0 w 42"/>
                    <a:gd name="T5" fmla="*/ 6 h 29"/>
                    <a:gd name="T6" fmla="*/ 0 w 42"/>
                    <a:gd name="T7" fmla="*/ 10 h 29"/>
                    <a:gd name="T8" fmla="*/ 5 w 42"/>
                    <a:gd name="T9" fmla="*/ 17 h 29"/>
                    <a:gd name="T10" fmla="*/ 29 w 42"/>
                    <a:gd name="T11" fmla="*/ 27 h 29"/>
                    <a:gd name="T12" fmla="*/ 40 w 42"/>
                    <a:gd name="T13" fmla="*/ 22 h 29"/>
                    <a:gd name="T14" fmla="*/ 35 w 42"/>
                    <a:gd name="T15" fmla="*/ 11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42" h="29">
                      <a:moveTo>
                        <a:pt x="35" y="11"/>
                      </a:moveTo>
                      <a:cubicBezTo>
                        <a:pt x="11" y="2"/>
                        <a:pt x="11" y="2"/>
                        <a:pt x="11" y="2"/>
                      </a:cubicBezTo>
                      <a:cubicBezTo>
                        <a:pt x="7" y="0"/>
                        <a:pt x="2" y="2"/>
                        <a:pt x="0" y="6"/>
                      </a:cubicBezTo>
                      <a:cubicBezTo>
                        <a:pt x="0" y="7"/>
                        <a:pt x="0" y="8"/>
                        <a:pt x="0" y="10"/>
                      </a:cubicBezTo>
                      <a:cubicBezTo>
                        <a:pt x="0" y="13"/>
                        <a:pt x="2" y="16"/>
                        <a:pt x="5" y="17"/>
                      </a:cubicBezTo>
                      <a:cubicBezTo>
                        <a:pt x="29" y="27"/>
                        <a:pt x="29" y="27"/>
                        <a:pt x="29" y="27"/>
                      </a:cubicBezTo>
                      <a:cubicBezTo>
                        <a:pt x="33" y="29"/>
                        <a:pt x="38" y="27"/>
                        <a:pt x="40" y="22"/>
                      </a:cubicBezTo>
                      <a:cubicBezTo>
                        <a:pt x="42" y="18"/>
                        <a:pt x="39" y="13"/>
                        <a:pt x="35" y="11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73" name="PPT世界-5-34"/>
                <p:cNvSpPr/>
                <p:nvPr/>
              </p:nvSpPr>
              <p:spPr bwMode="auto">
                <a:xfrm>
                  <a:off x="3784039" y="3285568"/>
                  <a:ext cx="69964" cy="608760"/>
                </a:xfrm>
                <a:custGeom>
                  <a:avLst/>
                  <a:gdLst>
                    <a:gd name="T0" fmla="*/ 20 w 41"/>
                    <a:gd name="T1" fmla="*/ 0 h 357"/>
                    <a:gd name="T2" fmla="*/ 0 w 41"/>
                    <a:gd name="T3" fmla="*/ 23 h 357"/>
                    <a:gd name="T4" fmla="*/ 0 w 41"/>
                    <a:gd name="T5" fmla="*/ 335 h 357"/>
                    <a:gd name="T6" fmla="*/ 6 w 41"/>
                    <a:gd name="T7" fmla="*/ 351 h 357"/>
                    <a:gd name="T8" fmla="*/ 20 w 41"/>
                    <a:gd name="T9" fmla="*/ 357 h 357"/>
                    <a:gd name="T10" fmla="*/ 41 w 41"/>
                    <a:gd name="T11" fmla="*/ 335 h 357"/>
                    <a:gd name="T12" fmla="*/ 41 w 41"/>
                    <a:gd name="T13" fmla="*/ 23 h 357"/>
                    <a:gd name="T14" fmla="*/ 35 w 41"/>
                    <a:gd name="T15" fmla="*/ 7 h 357"/>
                    <a:gd name="T16" fmla="*/ 20 w 41"/>
                    <a:gd name="T17" fmla="*/ 0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41" h="357">
                      <a:moveTo>
                        <a:pt x="20" y="0"/>
                      </a:moveTo>
                      <a:cubicBezTo>
                        <a:pt x="9" y="0"/>
                        <a:pt x="0" y="10"/>
                        <a:pt x="0" y="23"/>
                      </a:cubicBezTo>
                      <a:cubicBezTo>
                        <a:pt x="0" y="335"/>
                        <a:pt x="0" y="335"/>
                        <a:pt x="0" y="335"/>
                      </a:cubicBezTo>
                      <a:cubicBezTo>
                        <a:pt x="0" y="341"/>
                        <a:pt x="2" y="347"/>
                        <a:pt x="6" y="351"/>
                      </a:cubicBezTo>
                      <a:cubicBezTo>
                        <a:pt x="10" y="355"/>
                        <a:pt x="15" y="357"/>
                        <a:pt x="20" y="357"/>
                      </a:cubicBezTo>
                      <a:cubicBezTo>
                        <a:pt x="31" y="357"/>
                        <a:pt x="41" y="347"/>
                        <a:pt x="41" y="335"/>
                      </a:cubicBezTo>
                      <a:cubicBezTo>
                        <a:pt x="41" y="23"/>
                        <a:pt x="41" y="23"/>
                        <a:pt x="41" y="23"/>
                      </a:cubicBezTo>
                      <a:cubicBezTo>
                        <a:pt x="41" y="16"/>
                        <a:pt x="38" y="11"/>
                        <a:pt x="35" y="7"/>
                      </a:cubicBezTo>
                      <a:cubicBezTo>
                        <a:pt x="31" y="3"/>
                        <a:pt x="26" y="0"/>
                        <a:pt x="20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74" name="PPT世界-5-35"/>
                <p:cNvSpPr/>
                <p:nvPr/>
              </p:nvSpPr>
              <p:spPr bwMode="auto">
                <a:xfrm>
                  <a:off x="3471004" y="3314420"/>
                  <a:ext cx="280578" cy="547451"/>
                </a:xfrm>
                <a:custGeom>
                  <a:avLst/>
                  <a:gdLst>
                    <a:gd name="T0" fmla="*/ 0 w 165"/>
                    <a:gd name="T1" fmla="*/ 224 h 321"/>
                    <a:gd name="T2" fmla="*/ 165 w 165"/>
                    <a:gd name="T3" fmla="*/ 321 h 321"/>
                    <a:gd name="T4" fmla="*/ 165 w 165"/>
                    <a:gd name="T5" fmla="*/ 43 h 321"/>
                    <a:gd name="T6" fmla="*/ 165 w 165"/>
                    <a:gd name="T7" fmla="*/ 0 h 321"/>
                    <a:gd name="T8" fmla="*/ 0 w 165"/>
                    <a:gd name="T9" fmla="*/ 57 h 321"/>
                    <a:gd name="T10" fmla="*/ 0 w 165"/>
                    <a:gd name="T11" fmla="*/ 224 h 32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65" h="321">
                      <a:moveTo>
                        <a:pt x="0" y="224"/>
                      </a:moveTo>
                      <a:cubicBezTo>
                        <a:pt x="69" y="239"/>
                        <a:pt x="165" y="321"/>
                        <a:pt x="165" y="321"/>
                      </a:cubicBezTo>
                      <a:cubicBezTo>
                        <a:pt x="165" y="43"/>
                        <a:pt x="165" y="43"/>
                        <a:pt x="165" y="43"/>
                      </a:cubicBezTo>
                      <a:cubicBezTo>
                        <a:pt x="165" y="0"/>
                        <a:pt x="165" y="0"/>
                        <a:pt x="165" y="0"/>
                      </a:cubicBezTo>
                      <a:cubicBezTo>
                        <a:pt x="124" y="41"/>
                        <a:pt x="0" y="57"/>
                        <a:pt x="0" y="57"/>
                      </a:cubicBezTo>
                      <a:lnTo>
                        <a:pt x="0" y="224"/>
                      </a:lnTo>
                      <a:close/>
                    </a:path>
                  </a:pathLst>
                </a:custGeom>
                <a:solidFill>
                  <a:srgbClr val="DBAF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75" name="PPT世界-5-36"/>
                <p:cNvSpPr/>
                <p:nvPr/>
              </p:nvSpPr>
              <p:spPr bwMode="auto">
                <a:xfrm>
                  <a:off x="3359927" y="3720500"/>
                  <a:ext cx="155075" cy="173829"/>
                </a:xfrm>
                <a:custGeom>
                  <a:avLst/>
                  <a:gdLst>
                    <a:gd name="T0" fmla="*/ 45 w 91"/>
                    <a:gd name="T1" fmla="*/ 0 h 102"/>
                    <a:gd name="T2" fmla="*/ 0 w 91"/>
                    <a:gd name="T3" fmla="*/ 0 h 102"/>
                    <a:gd name="T4" fmla="*/ 45 w 91"/>
                    <a:gd name="T5" fmla="*/ 57 h 102"/>
                    <a:gd name="T6" fmla="*/ 45 w 91"/>
                    <a:gd name="T7" fmla="*/ 77 h 102"/>
                    <a:gd name="T8" fmla="*/ 65 w 91"/>
                    <a:gd name="T9" fmla="*/ 102 h 102"/>
                    <a:gd name="T10" fmla="*/ 88 w 91"/>
                    <a:gd name="T11" fmla="*/ 102 h 102"/>
                    <a:gd name="T12" fmla="*/ 88 w 91"/>
                    <a:gd name="T13" fmla="*/ 51 h 102"/>
                    <a:gd name="T14" fmla="*/ 45 w 91"/>
                    <a:gd name="T15" fmla="*/ 0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91" h="102">
                      <a:moveTo>
                        <a:pt x="4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45" y="37"/>
                        <a:pt x="45" y="57"/>
                      </a:cubicBezTo>
                      <a:cubicBezTo>
                        <a:pt x="45" y="77"/>
                        <a:pt x="45" y="77"/>
                        <a:pt x="45" y="77"/>
                      </a:cubicBezTo>
                      <a:cubicBezTo>
                        <a:pt x="45" y="77"/>
                        <a:pt x="42" y="102"/>
                        <a:pt x="65" y="102"/>
                      </a:cubicBezTo>
                      <a:cubicBezTo>
                        <a:pt x="88" y="102"/>
                        <a:pt x="88" y="102"/>
                        <a:pt x="88" y="102"/>
                      </a:cubicBezTo>
                      <a:cubicBezTo>
                        <a:pt x="88" y="51"/>
                        <a:pt x="88" y="51"/>
                        <a:pt x="88" y="51"/>
                      </a:cubicBezTo>
                      <a:cubicBezTo>
                        <a:pt x="88" y="51"/>
                        <a:pt x="91" y="0"/>
                        <a:pt x="45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76" name="PPT世界-5-37"/>
                <p:cNvSpPr/>
                <p:nvPr/>
              </p:nvSpPr>
              <p:spPr bwMode="auto">
                <a:xfrm>
                  <a:off x="3307274" y="3411792"/>
                  <a:ext cx="129109" cy="279856"/>
                </a:xfrm>
                <a:custGeom>
                  <a:avLst/>
                  <a:gdLst>
                    <a:gd name="T0" fmla="*/ 76 w 76"/>
                    <a:gd name="T1" fmla="*/ 164 h 164"/>
                    <a:gd name="T2" fmla="*/ 76 w 76"/>
                    <a:gd name="T3" fmla="*/ 0 h 164"/>
                    <a:gd name="T4" fmla="*/ 42 w 76"/>
                    <a:gd name="T5" fmla="*/ 0 h 164"/>
                    <a:gd name="T6" fmla="*/ 0 w 76"/>
                    <a:gd name="T7" fmla="*/ 31 h 164"/>
                    <a:gd name="T8" fmla="*/ 0 w 76"/>
                    <a:gd name="T9" fmla="*/ 122 h 164"/>
                    <a:gd name="T10" fmla="*/ 31 w 76"/>
                    <a:gd name="T11" fmla="*/ 164 h 164"/>
                    <a:gd name="T12" fmla="*/ 76 w 76"/>
                    <a:gd name="T13" fmla="*/ 164 h 16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6" h="164">
                      <a:moveTo>
                        <a:pt x="76" y="164"/>
                      </a:moveTo>
                      <a:cubicBezTo>
                        <a:pt x="76" y="0"/>
                        <a:pt x="76" y="0"/>
                        <a:pt x="76" y="0"/>
                      </a:cubicBezTo>
                      <a:cubicBezTo>
                        <a:pt x="68" y="0"/>
                        <a:pt x="57" y="0"/>
                        <a:pt x="42" y="0"/>
                      </a:cubicBezTo>
                      <a:cubicBezTo>
                        <a:pt x="0" y="0"/>
                        <a:pt x="0" y="30"/>
                        <a:pt x="0" y="31"/>
                      </a:cubicBezTo>
                      <a:cubicBezTo>
                        <a:pt x="0" y="31"/>
                        <a:pt x="0" y="82"/>
                        <a:pt x="0" y="122"/>
                      </a:cubicBezTo>
                      <a:cubicBezTo>
                        <a:pt x="0" y="162"/>
                        <a:pt x="31" y="164"/>
                        <a:pt x="31" y="164"/>
                      </a:cubicBezTo>
                      <a:cubicBezTo>
                        <a:pt x="36" y="164"/>
                        <a:pt x="49" y="164"/>
                        <a:pt x="76" y="16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</p:grpSp>
        </p:grpSp>
        <p:grpSp>
          <p:nvGrpSpPr>
            <p:cNvPr id="80" name="组合 79"/>
            <p:cNvGrpSpPr/>
            <p:nvPr/>
          </p:nvGrpSpPr>
          <p:grpSpPr>
            <a:xfrm>
              <a:off x="7450349" y="3283304"/>
              <a:ext cx="651969" cy="651967"/>
              <a:chOff x="9282397" y="3915407"/>
              <a:chExt cx="984363" cy="984363"/>
            </a:xfrm>
          </p:grpSpPr>
          <p:grpSp>
            <p:nvGrpSpPr>
              <p:cNvPr id="81" name="组合 80"/>
              <p:cNvGrpSpPr/>
              <p:nvPr userDrawn="1"/>
            </p:nvGrpSpPr>
            <p:grpSpPr>
              <a:xfrm>
                <a:off x="9282397" y="3915407"/>
                <a:ext cx="984363" cy="984363"/>
                <a:chOff x="9123978" y="4581015"/>
                <a:chExt cx="851192" cy="851192"/>
              </a:xfrm>
            </p:grpSpPr>
            <p:sp>
              <p:nvSpPr>
                <p:cNvPr id="86" name="PPT世界-5-38"/>
                <p:cNvSpPr/>
                <p:nvPr userDrawn="1"/>
              </p:nvSpPr>
              <p:spPr>
                <a:xfrm>
                  <a:off x="9123978" y="4581015"/>
                  <a:ext cx="851192" cy="851192"/>
                </a:xfrm>
                <a:prstGeom prst="ellipse">
                  <a:avLst/>
                </a:prstGeom>
                <a:solidFill>
                  <a:srgbClr val="DBAF64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87" name="PPT世界-5-39"/>
                <p:cNvSpPr/>
                <p:nvPr userDrawn="1"/>
              </p:nvSpPr>
              <p:spPr>
                <a:xfrm>
                  <a:off x="9336776" y="5006611"/>
                  <a:ext cx="425596" cy="425596"/>
                </a:xfrm>
                <a:custGeom>
                  <a:avLst/>
                  <a:gdLst>
                    <a:gd name="connsiteX0" fmla="*/ 212798 w 425596"/>
                    <a:gd name="connsiteY0" fmla="*/ 0 h 425596"/>
                    <a:gd name="connsiteX1" fmla="*/ 400439 w 425596"/>
                    <a:gd name="connsiteY1" fmla="*/ 352911 h 425596"/>
                    <a:gd name="connsiteX2" fmla="*/ 425596 w 425596"/>
                    <a:gd name="connsiteY2" fmla="*/ 366566 h 425596"/>
                    <a:gd name="connsiteX3" fmla="*/ 378459 w 425596"/>
                    <a:gd name="connsiteY3" fmla="*/ 392151 h 425596"/>
                    <a:gd name="connsiteX4" fmla="*/ 212798 w 425596"/>
                    <a:gd name="connsiteY4" fmla="*/ 425596 h 425596"/>
                    <a:gd name="connsiteX5" fmla="*/ 47137 w 425596"/>
                    <a:gd name="connsiteY5" fmla="*/ 392151 h 425596"/>
                    <a:gd name="connsiteX6" fmla="*/ 0 w 425596"/>
                    <a:gd name="connsiteY6" fmla="*/ 366566 h 425596"/>
                    <a:gd name="connsiteX7" fmla="*/ 25157 w 425596"/>
                    <a:gd name="connsiteY7" fmla="*/ 352911 h 425596"/>
                    <a:gd name="connsiteX8" fmla="*/ 212798 w 425596"/>
                    <a:gd name="connsiteY8" fmla="*/ 0 h 4255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425596" h="425596">
                      <a:moveTo>
                        <a:pt x="212798" y="0"/>
                      </a:moveTo>
                      <a:cubicBezTo>
                        <a:pt x="212798" y="146906"/>
                        <a:pt x="287230" y="276428"/>
                        <a:pt x="400439" y="352911"/>
                      </a:cubicBezTo>
                      <a:lnTo>
                        <a:pt x="425596" y="366566"/>
                      </a:lnTo>
                      <a:lnTo>
                        <a:pt x="378459" y="392151"/>
                      </a:lnTo>
                      <a:cubicBezTo>
                        <a:pt x="327542" y="413687"/>
                        <a:pt x="271561" y="425596"/>
                        <a:pt x="212798" y="425596"/>
                      </a:cubicBezTo>
                      <a:cubicBezTo>
                        <a:pt x="154035" y="425596"/>
                        <a:pt x="98054" y="413687"/>
                        <a:pt x="47137" y="392151"/>
                      </a:cubicBezTo>
                      <a:lnTo>
                        <a:pt x="0" y="366566"/>
                      </a:lnTo>
                      <a:lnTo>
                        <a:pt x="25157" y="352911"/>
                      </a:lnTo>
                      <a:cubicBezTo>
                        <a:pt x="138366" y="276428"/>
                        <a:pt x="212798" y="146906"/>
                        <a:pt x="212798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zh-CN" altLang="en-US" dirty="0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88" name="PPT世界-5-40"/>
                <p:cNvSpPr/>
                <p:nvPr userDrawn="1"/>
              </p:nvSpPr>
              <p:spPr>
                <a:xfrm>
                  <a:off x="9184005" y="4641042"/>
                  <a:ext cx="731138" cy="731138"/>
                </a:xfrm>
                <a:prstGeom prst="ellipse">
                  <a:avLst/>
                </a:prstGeom>
                <a:solidFill>
                  <a:schemeClr val="accent1"/>
                </a:solidFill>
                <a:ln w="25400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>
                  <a:noAutofit/>
                </a:bodyPr>
                <a:lstStyle/>
                <a:p>
                  <a:pPr algn="ctr"/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</p:grpSp>
          <p:grpSp>
            <p:nvGrpSpPr>
              <p:cNvPr id="82" name="组合 81"/>
              <p:cNvGrpSpPr/>
              <p:nvPr userDrawn="1"/>
            </p:nvGrpSpPr>
            <p:grpSpPr>
              <a:xfrm>
                <a:off x="9549176" y="4124158"/>
                <a:ext cx="450804" cy="607662"/>
                <a:chOff x="3722033" y="3714538"/>
                <a:chExt cx="500321" cy="674410"/>
              </a:xfrm>
              <a:solidFill>
                <a:schemeClr val="bg1"/>
              </a:solidFill>
            </p:grpSpPr>
            <p:sp>
              <p:nvSpPr>
                <p:cNvPr id="83" name="PPT世界-5-41"/>
                <p:cNvSpPr>
                  <a:spLocks noEditPoints="1"/>
                </p:cNvSpPr>
                <p:nvPr/>
              </p:nvSpPr>
              <p:spPr bwMode="auto">
                <a:xfrm>
                  <a:off x="3818586" y="4203888"/>
                  <a:ext cx="306118" cy="185060"/>
                </a:xfrm>
                <a:custGeom>
                  <a:avLst/>
                  <a:gdLst>
                    <a:gd name="T0" fmla="*/ 317 w 354"/>
                    <a:gd name="T1" fmla="*/ 5 h 214"/>
                    <a:gd name="T2" fmla="*/ 354 w 354"/>
                    <a:gd name="T3" fmla="*/ 186 h 214"/>
                    <a:gd name="T4" fmla="*/ 294 w 354"/>
                    <a:gd name="T5" fmla="*/ 171 h 214"/>
                    <a:gd name="T6" fmla="*/ 250 w 354"/>
                    <a:gd name="T7" fmla="*/ 214 h 214"/>
                    <a:gd name="T8" fmla="*/ 215 w 354"/>
                    <a:gd name="T9" fmla="*/ 44 h 214"/>
                    <a:gd name="T10" fmla="*/ 230 w 354"/>
                    <a:gd name="T11" fmla="*/ 46 h 214"/>
                    <a:gd name="T12" fmla="*/ 241 w 354"/>
                    <a:gd name="T13" fmla="*/ 45 h 214"/>
                    <a:gd name="T14" fmla="*/ 287 w 354"/>
                    <a:gd name="T15" fmla="*/ 7 h 214"/>
                    <a:gd name="T16" fmla="*/ 292 w 354"/>
                    <a:gd name="T17" fmla="*/ 0 h 214"/>
                    <a:gd name="T18" fmla="*/ 300 w 354"/>
                    <a:gd name="T19" fmla="*/ 2 h 214"/>
                    <a:gd name="T20" fmla="*/ 317 w 354"/>
                    <a:gd name="T21" fmla="*/ 5 h 214"/>
                    <a:gd name="T22" fmla="*/ 140 w 354"/>
                    <a:gd name="T23" fmla="*/ 44 h 214"/>
                    <a:gd name="T24" fmla="*/ 105 w 354"/>
                    <a:gd name="T25" fmla="*/ 214 h 214"/>
                    <a:gd name="T26" fmla="*/ 60 w 354"/>
                    <a:gd name="T27" fmla="*/ 171 h 214"/>
                    <a:gd name="T28" fmla="*/ 0 w 354"/>
                    <a:gd name="T29" fmla="*/ 186 h 214"/>
                    <a:gd name="T30" fmla="*/ 38 w 354"/>
                    <a:gd name="T31" fmla="*/ 5 h 214"/>
                    <a:gd name="T32" fmla="*/ 55 w 354"/>
                    <a:gd name="T33" fmla="*/ 2 h 214"/>
                    <a:gd name="T34" fmla="*/ 63 w 354"/>
                    <a:gd name="T35" fmla="*/ 0 h 214"/>
                    <a:gd name="T36" fmla="*/ 67 w 354"/>
                    <a:gd name="T37" fmla="*/ 7 h 214"/>
                    <a:gd name="T38" fmla="*/ 103 w 354"/>
                    <a:gd name="T39" fmla="*/ 42 h 214"/>
                    <a:gd name="T40" fmla="*/ 114 w 354"/>
                    <a:gd name="T41" fmla="*/ 45 h 214"/>
                    <a:gd name="T42" fmla="*/ 140 w 354"/>
                    <a:gd name="T43" fmla="*/ 44 h 2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</a:cxnLst>
                  <a:rect l="0" t="0" r="r" b="b"/>
                  <a:pathLst>
                    <a:path w="354" h="214">
                      <a:moveTo>
                        <a:pt x="317" y="5"/>
                      </a:moveTo>
                      <a:cubicBezTo>
                        <a:pt x="354" y="186"/>
                        <a:pt x="354" y="186"/>
                        <a:pt x="354" y="186"/>
                      </a:cubicBezTo>
                      <a:cubicBezTo>
                        <a:pt x="294" y="171"/>
                        <a:pt x="294" y="171"/>
                        <a:pt x="294" y="171"/>
                      </a:cubicBezTo>
                      <a:cubicBezTo>
                        <a:pt x="250" y="214"/>
                        <a:pt x="250" y="214"/>
                        <a:pt x="250" y="214"/>
                      </a:cubicBezTo>
                      <a:cubicBezTo>
                        <a:pt x="215" y="44"/>
                        <a:pt x="215" y="44"/>
                        <a:pt x="215" y="44"/>
                      </a:cubicBezTo>
                      <a:cubicBezTo>
                        <a:pt x="220" y="45"/>
                        <a:pt x="225" y="46"/>
                        <a:pt x="230" y="46"/>
                      </a:cubicBezTo>
                      <a:cubicBezTo>
                        <a:pt x="234" y="46"/>
                        <a:pt x="238" y="46"/>
                        <a:pt x="241" y="45"/>
                      </a:cubicBezTo>
                      <a:cubicBezTo>
                        <a:pt x="264" y="40"/>
                        <a:pt x="276" y="25"/>
                        <a:pt x="287" y="7"/>
                      </a:cubicBezTo>
                      <a:cubicBezTo>
                        <a:pt x="289" y="5"/>
                        <a:pt x="290" y="2"/>
                        <a:pt x="292" y="0"/>
                      </a:cubicBezTo>
                      <a:cubicBezTo>
                        <a:pt x="295" y="0"/>
                        <a:pt x="298" y="1"/>
                        <a:pt x="300" y="2"/>
                      </a:cubicBezTo>
                      <a:cubicBezTo>
                        <a:pt x="306" y="3"/>
                        <a:pt x="311" y="4"/>
                        <a:pt x="317" y="5"/>
                      </a:cubicBezTo>
                      <a:close/>
                      <a:moveTo>
                        <a:pt x="140" y="44"/>
                      </a:moveTo>
                      <a:cubicBezTo>
                        <a:pt x="105" y="214"/>
                        <a:pt x="105" y="214"/>
                        <a:pt x="105" y="214"/>
                      </a:cubicBezTo>
                      <a:cubicBezTo>
                        <a:pt x="60" y="171"/>
                        <a:pt x="60" y="171"/>
                        <a:pt x="60" y="171"/>
                      </a:cubicBezTo>
                      <a:cubicBezTo>
                        <a:pt x="0" y="186"/>
                        <a:pt x="0" y="186"/>
                        <a:pt x="0" y="186"/>
                      </a:cubicBezTo>
                      <a:cubicBezTo>
                        <a:pt x="38" y="5"/>
                        <a:pt x="38" y="5"/>
                        <a:pt x="38" y="5"/>
                      </a:cubicBezTo>
                      <a:cubicBezTo>
                        <a:pt x="43" y="4"/>
                        <a:pt x="49" y="3"/>
                        <a:pt x="55" y="2"/>
                      </a:cubicBezTo>
                      <a:cubicBezTo>
                        <a:pt x="57" y="1"/>
                        <a:pt x="60" y="1"/>
                        <a:pt x="63" y="0"/>
                      </a:cubicBezTo>
                      <a:cubicBezTo>
                        <a:pt x="65" y="2"/>
                        <a:pt x="66" y="5"/>
                        <a:pt x="67" y="7"/>
                      </a:cubicBezTo>
                      <a:cubicBezTo>
                        <a:pt x="77" y="21"/>
                        <a:pt x="86" y="35"/>
                        <a:pt x="103" y="42"/>
                      </a:cubicBezTo>
                      <a:cubicBezTo>
                        <a:pt x="106" y="43"/>
                        <a:pt x="110" y="44"/>
                        <a:pt x="114" y="45"/>
                      </a:cubicBezTo>
                      <a:cubicBezTo>
                        <a:pt x="123" y="47"/>
                        <a:pt x="131" y="46"/>
                        <a:pt x="140" y="4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84" name="PPT世界-5-42"/>
                <p:cNvSpPr>
                  <a:spLocks noEditPoints="1"/>
                </p:cNvSpPr>
                <p:nvPr/>
              </p:nvSpPr>
              <p:spPr bwMode="auto">
                <a:xfrm>
                  <a:off x="3722033" y="3714538"/>
                  <a:ext cx="500321" cy="500687"/>
                </a:xfrm>
                <a:custGeom>
                  <a:avLst/>
                  <a:gdLst>
                    <a:gd name="T0" fmla="*/ 289 w 579"/>
                    <a:gd name="T1" fmla="*/ 28 h 579"/>
                    <a:gd name="T2" fmla="*/ 346 w 579"/>
                    <a:gd name="T3" fmla="*/ 4 h 579"/>
                    <a:gd name="T4" fmla="*/ 390 w 579"/>
                    <a:gd name="T5" fmla="*/ 48 h 579"/>
                    <a:gd name="T6" fmla="*/ 451 w 579"/>
                    <a:gd name="T7" fmla="*/ 48 h 579"/>
                    <a:gd name="T8" fmla="*/ 475 w 579"/>
                    <a:gd name="T9" fmla="*/ 105 h 579"/>
                    <a:gd name="T10" fmla="*/ 532 w 579"/>
                    <a:gd name="T11" fmla="*/ 128 h 579"/>
                    <a:gd name="T12" fmla="*/ 531 w 579"/>
                    <a:gd name="T13" fmla="*/ 190 h 579"/>
                    <a:gd name="T14" fmla="*/ 575 w 579"/>
                    <a:gd name="T15" fmla="*/ 233 h 579"/>
                    <a:gd name="T16" fmla="*/ 551 w 579"/>
                    <a:gd name="T17" fmla="*/ 290 h 579"/>
                    <a:gd name="T18" fmla="*/ 575 w 579"/>
                    <a:gd name="T19" fmla="*/ 347 h 579"/>
                    <a:gd name="T20" fmla="*/ 531 w 579"/>
                    <a:gd name="T21" fmla="*/ 390 h 579"/>
                    <a:gd name="T22" fmla="*/ 532 w 579"/>
                    <a:gd name="T23" fmla="*/ 452 h 579"/>
                    <a:gd name="T24" fmla="*/ 475 w 579"/>
                    <a:gd name="T25" fmla="*/ 475 h 579"/>
                    <a:gd name="T26" fmla="*/ 451 w 579"/>
                    <a:gd name="T27" fmla="*/ 532 h 579"/>
                    <a:gd name="T28" fmla="*/ 390 w 579"/>
                    <a:gd name="T29" fmla="*/ 532 h 579"/>
                    <a:gd name="T30" fmla="*/ 346 w 579"/>
                    <a:gd name="T31" fmla="*/ 575 h 579"/>
                    <a:gd name="T32" fmla="*/ 289 w 579"/>
                    <a:gd name="T33" fmla="*/ 552 h 579"/>
                    <a:gd name="T34" fmla="*/ 233 w 579"/>
                    <a:gd name="T35" fmla="*/ 575 h 579"/>
                    <a:gd name="T36" fmla="*/ 189 w 579"/>
                    <a:gd name="T37" fmla="*/ 532 h 579"/>
                    <a:gd name="T38" fmla="*/ 128 w 579"/>
                    <a:gd name="T39" fmla="*/ 532 h 579"/>
                    <a:gd name="T40" fmla="*/ 104 w 579"/>
                    <a:gd name="T41" fmla="*/ 475 h 579"/>
                    <a:gd name="T42" fmla="*/ 47 w 579"/>
                    <a:gd name="T43" fmla="*/ 452 h 579"/>
                    <a:gd name="T44" fmla="*/ 47 w 579"/>
                    <a:gd name="T45" fmla="*/ 390 h 579"/>
                    <a:gd name="T46" fmla="*/ 4 w 579"/>
                    <a:gd name="T47" fmla="*/ 347 h 579"/>
                    <a:gd name="T48" fmla="*/ 27 w 579"/>
                    <a:gd name="T49" fmla="*/ 290 h 579"/>
                    <a:gd name="T50" fmla="*/ 4 w 579"/>
                    <a:gd name="T51" fmla="*/ 233 h 579"/>
                    <a:gd name="T52" fmla="*/ 47 w 579"/>
                    <a:gd name="T53" fmla="*/ 190 h 579"/>
                    <a:gd name="T54" fmla="*/ 47 w 579"/>
                    <a:gd name="T55" fmla="*/ 128 h 579"/>
                    <a:gd name="T56" fmla="*/ 104 w 579"/>
                    <a:gd name="T57" fmla="*/ 105 h 579"/>
                    <a:gd name="T58" fmla="*/ 128 w 579"/>
                    <a:gd name="T59" fmla="*/ 48 h 579"/>
                    <a:gd name="T60" fmla="*/ 189 w 579"/>
                    <a:gd name="T61" fmla="*/ 48 h 579"/>
                    <a:gd name="T62" fmla="*/ 233 w 579"/>
                    <a:gd name="T63" fmla="*/ 4 h 579"/>
                    <a:gd name="T64" fmla="*/ 289 w 579"/>
                    <a:gd name="T65" fmla="*/ 28 h 579"/>
                    <a:gd name="T66" fmla="*/ 367 w 579"/>
                    <a:gd name="T67" fmla="*/ 103 h 579"/>
                    <a:gd name="T68" fmla="*/ 87 w 579"/>
                    <a:gd name="T69" fmla="*/ 288 h 579"/>
                    <a:gd name="T70" fmla="*/ 367 w 579"/>
                    <a:gd name="T71" fmla="*/ 477 h 579"/>
                    <a:gd name="T72" fmla="*/ 431 w 579"/>
                    <a:gd name="T73" fmla="*/ 146 h 579"/>
                    <a:gd name="T74" fmla="*/ 367 w 579"/>
                    <a:gd name="T75" fmla="*/ 103 h 57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</a:cxnLst>
                  <a:rect l="0" t="0" r="r" b="b"/>
                  <a:pathLst>
                    <a:path w="579" h="579">
                      <a:moveTo>
                        <a:pt x="289" y="28"/>
                      </a:moveTo>
                      <a:cubicBezTo>
                        <a:pt x="308" y="29"/>
                        <a:pt x="327" y="0"/>
                        <a:pt x="346" y="4"/>
                      </a:cubicBezTo>
                      <a:cubicBezTo>
                        <a:pt x="365" y="8"/>
                        <a:pt x="371" y="42"/>
                        <a:pt x="390" y="48"/>
                      </a:cubicBezTo>
                      <a:cubicBezTo>
                        <a:pt x="407" y="56"/>
                        <a:pt x="435" y="37"/>
                        <a:pt x="451" y="48"/>
                      </a:cubicBezTo>
                      <a:cubicBezTo>
                        <a:pt x="467" y="58"/>
                        <a:pt x="460" y="92"/>
                        <a:pt x="475" y="105"/>
                      </a:cubicBezTo>
                      <a:cubicBezTo>
                        <a:pt x="487" y="119"/>
                        <a:pt x="521" y="112"/>
                        <a:pt x="532" y="128"/>
                      </a:cubicBezTo>
                      <a:cubicBezTo>
                        <a:pt x="542" y="144"/>
                        <a:pt x="523" y="172"/>
                        <a:pt x="531" y="190"/>
                      </a:cubicBezTo>
                      <a:cubicBezTo>
                        <a:pt x="537" y="208"/>
                        <a:pt x="571" y="214"/>
                        <a:pt x="575" y="233"/>
                      </a:cubicBezTo>
                      <a:cubicBezTo>
                        <a:pt x="579" y="252"/>
                        <a:pt x="550" y="271"/>
                        <a:pt x="551" y="290"/>
                      </a:cubicBezTo>
                      <a:cubicBezTo>
                        <a:pt x="550" y="309"/>
                        <a:pt x="579" y="328"/>
                        <a:pt x="575" y="347"/>
                      </a:cubicBezTo>
                      <a:cubicBezTo>
                        <a:pt x="571" y="366"/>
                        <a:pt x="538" y="372"/>
                        <a:pt x="531" y="390"/>
                      </a:cubicBezTo>
                      <a:cubicBezTo>
                        <a:pt x="523" y="407"/>
                        <a:pt x="542" y="436"/>
                        <a:pt x="532" y="452"/>
                      </a:cubicBezTo>
                      <a:cubicBezTo>
                        <a:pt x="521" y="468"/>
                        <a:pt x="487" y="461"/>
                        <a:pt x="475" y="475"/>
                      </a:cubicBezTo>
                      <a:cubicBezTo>
                        <a:pt x="460" y="488"/>
                        <a:pt x="467" y="521"/>
                        <a:pt x="451" y="532"/>
                      </a:cubicBezTo>
                      <a:cubicBezTo>
                        <a:pt x="435" y="543"/>
                        <a:pt x="407" y="523"/>
                        <a:pt x="390" y="532"/>
                      </a:cubicBezTo>
                      <a:cubicBezTo>
                        <a:pt x="372" y="538"/>
                        <a:pt x="365" y="572"/>
                        <a:pt x="346" y="575"/>
                      </a:cubicBezTo>
                      <a:cubicBezTo>
                        <a:pt x="327" y="579"/>
                        <a:pt x="309" y="550"/>
                        <a:pt x="289" y="552"/>
                      </a:cubicBezTo>
                      <a:cubicBezTo>
                        <a:pt x="270" y="550"/>
                        <a:pt x="252" y="579"/>
                        <a:pt x="233" y="575"/>
                      </a:cubicBezTo>
                      <a:cubicBezTo>
                        <a:pt x="214" y="572"/>
                        <a:pt x="207" y="538"/>
                        <a:pt x="189" y="532"/>
                      </a:cubicBezTo>
                      <a:cubicBezTo>
                        <a:pt x="172" y="523"/>
                        <a:pt x="144" y="543"/>
                        <a:pt x="128" y="532"/>
                      </a:cubicBezTo>
                      <a:cubicBezTo>
                        <a:pt x="112" y="521"/>
                        <a:pt x="119" y="488"/>
                        <a:pt x="104" y="475"/>
                      </a:cubicBezTo>
                      <a:cubicBezTo>
                        <a:pt x="92" y="461"/>
                        <a:pt x="58" y="468"/>
                        <a:pt x="47" y="452"/>
                      </a:cubicBezTo>
                      <a:cubicBezTo>
                        <a:pt x="36" y="436"/>
                        <a:pt x="56" y="407"/>
                        <a:pt x="47" y="390"/>
                      </a:cubicBezTo>
                      <a:cubicBezTo>
                        <a:pt x="41" y="372"/>
                        <a:pt x="8" y="366"/>
                        <a:pt x="4" y="347"/>
                      </a:cubicBezTo>
                      <a:cubicBezTo>
                        <a:pt x="0" y="328"/>
                        <a:pt x="29" y="309"/>
                        <a:pt x="27" y="290"/>
                      </a:cubicBezTo>
                      <a:cubicBezTo>
                        <a:pt x="29" y="271"/>
                        <a:pt x="0" y="252"/>
                        <a:pt x="4" y="233"/>
                      </a:cubicBezTo>
                      <a:cubicBezTo>
                        <a:pt x="8" y="214"/>
                        <a:pt x="41" y="208"/>
                        <a:pt x="47" y="190"/>
                      </a:cubicBezTo>
                      <a:cubicBezTo>
                        <a:pt x="56" y="172"/>
                        <a:pt x="36" y="144"/>
                        <a:pt x="47" y="128"/>
                      </a:cubicBezTo>
                      <a:cubicBezTo>
                        <a:pt x="58" y="112"/>
                        <a:pt x="92" y="119"/>
                        <a:pt x="104" y="105"/>
                      </a:cubicBezTo>
                      <a:cubicBezTo>
                        <a:pt x="119" y="92"/>
                        <a:pt x="112" y="58"/>
                        <a:pt x="128" y="48"/>
                      </a:cubicBezTo>
                      <a:cubicBezTo>
                        <a:pt x="144" y="37"/>
                        <a:pt x="172" y="56"/>
                        <a:pt x="189" y="48"/>
                      </a:cubicBezTo>
                      <a:cubicBezTo>
                        <a:pt x="207" y="42"/>
                        <a:pt x="214" y="8"/>
                        <a:pt x="233" y="4"/>
                      </a:cubicBezTo>
                      <a:cubicBezTo>
                        <a:pt x="252" y="0"/>
                        <a:pt x="270" y="29"/>
                        <a:pt x="289" y="28"/>
                      </a:cubicBezTo>
                      <a:close/>
                      <a:moveTo>
                        <a:pt x="367" y="103"/>
                      </a:moveTo>
                      <a:cubicBezTo>
                        <a:pt x="234" y="48"/>
                        <a:pt x="88" y="145"/>
                        <a:pt x="87" y="288"/>
                      </a:cubicBezTo>
                      <a:cubicBezTo>
                        <a:pt x="86" y="433"/>
                        <a:pt x="233" y="532"/>
                        <a:pt x="367" y="477"/>
                      </a:cubicBezTo>
                      <a:cubicBezTo>
                        <a:pt x="501" y="421"/>
                        <a:pt x="534" y="247"/>
                        <a:pt x="431" y="146"/>
                      </a:cubicBezTo>
                      <a:cubicBezTo>
                        <a:pt x="413" y="127"/>
                        <a:pt x="391" y="113"/>
                        <a:pt x="367" y="10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  <p:sp>
              <p:nvSpPr>
                <p:cNvPr id="85" name="PPT世界-5-43"/>
                <p:cNvSpPr>
                  <a:spLocks noEditPoints="1"/>
                </p:cNvSpPr>
                <p:nvPr/>
              </p:nvSpPr>
              <p:spPr bwMode="auto">
                <a:xfrm>
                  <a:off x="3829192" y="3821698"/>
                  <a:ext cx="286002" cy="287100"/>
                </a:xfrm>
                <a:custGeom>
                  <a:avLst/>
                  <a:gdLst>
                    <a:gd name="T0" fmla="*/ 165 w 331"/>
                    <a:gd name="T1" fmla="*/ 0 h 332"/>
                    <a:gd name="T2" fmla="*/ 331 w 331"/>
                    <a:gd name="T3" fmla="*/ 166 h 332"/>
                    <a:gd name="T4" fmla="*/ 165 w 331"/>
                    <a:gd name="T5" fmla="*/ 332 h 332"/>
                    <a:gd name="T6" fmla="*/ 0 w 331"/>
                    <a:gd name="T7" fmla="*/ 166 h 332"/>
                    <a:gd name="T8" fmla="*/ 165 w 331"/>
                    <a:gd name="T9" fmla="*/ 0 h 332"/>
                    <a:gd name="T10" fmla="*/ 176 w 331"/>
                    <a:gd name="T11" fmla="*/ 50 h 332"/>
                    <a:gd name="T12" fmla="*/ 205 w 331"/>
                    <a:gd name="T13" fmla="*/ 111 h 332"/>
                    <a:gd name="T14" fmla="*/ 272 w 331"/>
                    <a:gd name="T15" fmla="*/ 119 h 332"/>
                    <a:gd name="T16" fmla="*/ 282 w 331"/>
                    <a:gd name="T17" fmla="*/ 127 h 332"/>
                    <a:gd name="T18" fmla="*/ 279 w 331"/>
                    <a:gd name="T19" fmla="*/ 140 h 332"/>
                    <a:gd name="T20" fmla="*/ 229 w 331"/>
                    <a:gd name="T21" fmla="*/ 186 h 332"/>
                    <a:gd name="T22" fmla="*/ 242 w 331"/>
                    <a:gd name="T23" fmla="*/ 252 h 332"/>
                    <a:gd name="T24" fmla="*/ 237 w 331"/>
                    <a:gd name="T25" fmla="*/ 265 h 332"/>
                    <a:gd name="T26" fmla="*/ 224 w 331"/>
                    <a:gd name="T27" fmla="*/ 265 h 332"/>
                    <a:gd name="T28" fmla="*/ 165 w 331"/>
                    <a:gd name="T29" fmla="*/ 232 h 332"/>
                    <a:gd name="T30" fmla="*/ 106 w 331"/>
                    <a:gd name="T31" fmla="*/ 265 h 332"/>
                    <a:gd name="T32" fmla="*/ 93 w 331"/>
                    <a:gd name="T33" fmla="*/ 265 h 332"/>
                    <a:gd name="T34" fmla="*/ 89 w 331"/>
                    <a:gd name="T35" fmla="*/ 252 h 332"/>
                    <a:gd name="T36" fmla="*/ 102 w 331"/>
                    <a:gd name="T37" fmla="*/ 186 h 332"/>
                    <a:gd name="T38" fmla="*/ 52 w 331"/>
                    <a:gd name="T39" fmla="*/ 140 h 332"/>
                    <a:gd name="T40" fmla="*/ 49 w 331"/>
                    <a:gd name="T41" fmla="*/ 127 h 332"/>
                    <a:gd name="T42" fmla="*/ 59 w 331"/>
                    <a:gd name="T43" fmla="*/ 119 h 332"/>
                    <a:gd name="T44" fmla="*/ 126 w 331"/>
                    <a:gd name="T45" fmla="*/ 111 h 332"/>
                    <a:gd name="T46" fmla="*/ 154 w 331"/>
                    <a:gd name="T47" fmla="*/ 50 h 332"/>
                    <a:gd name="T48" fmla="*/ 165 w 331"/>
                    <a:gd name="T49" fmla="*/ 43 h 332"/>
                    <a:gd name="T50" fmla="*/ 176 w 331"/>
                    <a:gd name="T51" fmla="*/ 50 h 33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</a:cxnLst>
                  <a:rect l="0" t="0" r="r" b="b"/>
                  <a:pathLst>
                    <a:path w="331" h="332">
                      <a:moveTo>
                        <a:pt x="165" y="0"/>
                      </a:moveTo>
                      <a:cubicBezTo>
                        <a:pt x="257" y="0"/>
                        <a:pt x="331" y="74"/>
                        <a:pt x="331" y="166"/>
                      </a:cubicBezTo>
                      <a:cubicBezTo>
                        <a:pt x="331" y="257"/>
                        <a:pt x="257" y="332"/>
                        <a:pt x="165" y="332"/>
                      </a:cubicBezTo>
                      <a:cubicBezTo>
                        <a:pt x="74" y="332"/>
                        <a:pt x="0" y="257"/>
                        <a:pt x="0" y="166"/>
                      </a:cubicBezTo>
                      <a:cubicBezTo>
                        <a:pt x="0" y="74"/>
                        <a:pt x="74" y="0"/>
                        <a:pt x="165" y="0"/>
                      </a:cubicBezTo>
                      <a:close/>
                      <a:moveTo>
                        <a:pt x="176" y="50"/>
                      </a:moveTo>
                      <a:cubicBezTo>
                        <a:pt x="205" y="111"/>
                        <a:pt x="205" y="111"/>
                        <a:pt x="205" y="111"/>
                      </a:cubicBezTo>
                      <a:cubicBezTo>
                        <a:pt x="272" y="119"/>
                        <a:pt x="272" y="119"/>
                        <a:pt x="272" y="119"/>
                      </a:cubicBezTo>
                      <a:cubicBezTo>
                        <a:pt x="277" y="120"/>
                        <a:pt x="281" y="123"/>
                        <a:pt x="282" y="127"/>
                      </a:cubicBezTo>
                      <a:cubicBezTo>
                        <a:pt x="284" y="132"/>
                        <a:pt x="282" y="137"/>
                        <a:pt x="279" y="140"/>
                      </a:cubicBezTo>
                      <a:cubicBezTo>
                        <a:pt x="229" y="186"/>
                        <a:pt x="229" y="186"/>
                        <a:pt x="229" y="186"/>
                      </a:cubicBezTo>
                      <a:cubicBezTo>
                        <a:pt x="242" y="252"/>
                        <a:pt x="242" y="252"/>
                        <a:pt x="242" y="252"/>
                      </a:cubicBezTo>
                      <a:cubicBezTo>
                        <a:pt x="243" y="257"/>
                        <a:pt x="241" y="262"/>
                        <a:pt x="237" y="265"/>
                      </a:cubicBezTo>
                      <a:cubicBezTo>
                        <a:pt x="234" y="267"/>
                        <a:pt x="229" y="268"/>
                        <a:pt x="224" y="265"/>
                      </a:cubicBezTo>
                      <a:cubicBezTo>
                        <a:pt x="165" y="232"/>
                        <a:pt x="165" y="232"/>
                        <a:pt x="165" y="232"/>
                      </a:cubicBezTo>
                      <a:cubicBezTo>
                        <a:pt x="106" y="265"/>
                        <a:pt x="106" y="265"/>
                        <a:pt x="106" y="265"/>
                      </a:cubicBezTo>
                      <a:cubicBezTo>
                        <a:pt x="102" y="268"/>
                        <a:pt x="97" y="267"/>
                        <a:pt x="93" y="265"/>
                      </a:cubicBezTo>
                      <a:cubicBezTo>
                        <a:pt x="89" y="262"/>
                        <a:pt x="88" y="257"/>
                        <a:pt x="89" y="252"/>
                      </a:cubicBezTo>
                      <a:cubicBezTo>
                        <a:pt x="102" y="186"/>
                        <a:pt x="102" y="186"/>
                        <a:pt x="102" y="186"/>
                      </a:cubicBezTo>
                      <a:cubicBezTo>
                        <a:pt x="52" y="140"/>
                        <a:pt x="52" y="140"/>
                        <a:pt x="52" y="140"/>
                      </a:cubicBezTo>
                      <a:cubicBezTo>
                        <a:pt x="48" y="137"/>
                        <a:pt x="47" y="132"/>
                        <a:pt x="49" y="127"/>
                      </a:cubicBezTo>
                      <a:cubicBezTo>
                        <a:pt x="50" y="123"/>
                        <a:pt x="54" y="120"/>
                        <a:pt x="59" y="119"/>
                      </a:cubicBezTo>
                      <a:cubicBezTo>
                        <a:pt x="126" y="111"/>
                        <a:pt x="126" y="111"/>
                        <a:pt x="126" y="111"/>
                      </a:cubicBezTo>
                      <a:cubicBezTo>
                        <a:pt x="154" y="50"/>
                        <a:pt x="154" y="50"/>
                        <a:pt x="154" y="50"/>
                      </a:cubicBezTo>
                      <a:cubicBezTo>
                        <a:pt x="156" y="45"/>
                        <a:pt x="161" y="43"/>
                        <a:pt x="165" y="43"/>
                      </a:cubicBezTo>
                      <a:cubicBezTo>
                        <a:pt x="170" y="43"/>
                        <a:pt x="174" y="45"/>
                        <a:pt x="176" y="50"/>
                      </a:cubicBezTo>
                      <a:close/>
                    </a:path>
                  </a:pathLst>
                </a:custGeom>
                <a:solidFill>
                  <a:srgbClr val="DBAF6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>
                    <a:cs typeface="思源黑体 CN Bold" panose="020B0800000000000000" pitchFamily="34" charset="-122"/>
                  </a:endParaRPr>
                </a:p>
              </p:txBody>
            </p:sp>
          </p:grpSp>
        </p:grpSp>
        <p:grpSp>
          <p:nvGrpSpPr>
            <p:cNvPr id="89" name="组合 88"/>
            <p:cNvGrpSpPr/>
            <p:nvPr/>
          </p:nvGrpSpPr>
          <p:grpSpPr>
            <a:xfrm>
              <a:off x="5030720" y="4765932"/>
              <a:ext cx="651969" cy="651967"/>
              <a:chOff x="9123978" y="4581015"/>
              <a:chExt cx="851192" cy="851192"/>
            </a:xfrm>
          </p:grpSpPr>
          <p:sp>
            <p:nvSpPr>
              <p:cNvPr id="90" name="PPT世界-5-44"/>
              <p:cNvSpPr/>
              <p:nvPr userDrawn="1"/>
            </p:nvSpPr>
            <p:spPr>
              <a:xfrm>
                <a:off x="9123978" y="4581015"/>
                <a:ext cx="851192" cy="851192"/>
              </a:xfrm>
              <a:prstGeom prst="ellipse">
                <a:avLst/>
              </a:prstGeom>
              <a:solidFill>
                <a:srgbClr val="DBAF6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91" name="PPT世界-5-45"/>
              <p:cNvSpPr/>
              <p:nvPr userDrawn="1"/>
            </p:nvSpPr>
            <p:spPr>
              <a:xfrm>
                <a:off x="9336776" y="5006611"/>
                <a:ext cx="425596" cy="425596"/>
              </a:xfrm>
              <a:custGeom>
                <a:avLst/>
                <a:gdLst>
                  <a:gd name="connsiteX0" fmla="*/ 212798 w 425596"/>
                  <a:gd name="connsiteY0" fmla="*/ 0 h 425596"/>
                  <a:gd name="connsiteX1" fmla="*/ 400439 w 425596"/>
                  <a:gd name="connsiteY1" fmla="*/ 352911 h 425596"/>
                  <a:gd name="connsiteX2" fmla="*/ 425596 w 425596"/>
                  <a:gd name="connsiteY2" fmla="*/ 366566 h 425596"/>
                  <a:gd name="connsiteX3" fmla="*/ 378459 w 425596"/>
                  <a:gd name="connsiteY3" fmla="*/ 392151 h 425596"/>
                  <a:gd name="connsiteX4" fmla="*/ 212798 w 425596"/>
                  <a:gd name="connsiteY4" fmla="*/ 425596 h 425596"/>
                  <a:gd name="connsiteX5" fmla="*/ 47137 w 425596"/>
                  <a:gd name="connsiteY5" fmla="*/ 392151 h 425596"/>
                  <a:gd name="connsiteX6" fmla="*/ 0 w 425596"/>
                  <a:gd name="connsiteY6" fmla="*/ 366566 h 425596"/>
                  <a:gd name="connsiteX7" fmla="*/ 25157 w 425596"/>
                  <a:gd name="connsiteY7" fmla="*/ 352911 h 425596"/>
                  <a:gd name="connsiteX8" fmla="*/ 212798 w 425596"/>
                  <a:gd name="connsiteY8" fmla="*/ 0 h 42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596" h="425596">
                    <a:moveTo>
                      <a:pt x="212798" y="0"/>
                    </a:moveTo>
                    <a:cubicBezTo>
                      <a:pt x="212798" y="146906"/>
                      <a:pt x="287230" y="276428"/>
                      <a:pt x="400439" y="352911"/>
                    </a:cubicBezTo>
                    <a:lnTo>
                      <a:pt x="425596" y="366566"/>
                    </a:lnTo>
                    <a:lnTo>
                      <a:pt x="378459" y="392151"/>
                    </a:lnTo>
                    <a:cubicBezTo>
                      <a:pt x="327542" y="413687"/>
                      <a:pt x="271561" y="425596"/>
                      <a:pt x="212798" y="425596"/>
                    </a:cubicBezTo>
                    <a:cubicBezTo>
                      <a:pt x="154035" y="425596"/>
                      <a:pt x="98054" y="413687"/>
                      <a:pt x="47137" y="392151"/>
                    </a:cubicBezTo>
                    <a:lnTo>
                      <a:pt x="0" y="366566"/>
                    </a:lnTo>
                    <a:lnTo>
                      <a:pt x="25157" y="352911"/>
                    </a:lnTo>
                    <a:cubicBezTo>
                      <a:pt x="138366" y="276428"/>
                      <a:pt x="212798" y="146906"/>
                      <a:pt x="212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92" name="PPT世界-5-46"/>
              <p:cNvSpPr/>
              <p:nvPr userDrawn="1"/>
            </p:nvSpPr>
            <p:spPr>
              <a:xfrm>
                <a:off x="9184005" y="4641042"/>
                <a:ext cx="731138" cy="731138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93" name="组合 92"/>
            <p:cNvGrpSpPr/>
            <p:nvPr/>
          </p:nvGrpSpPr>
          <p:grpSpPr>
            <a:xfrm>
              <a:off x="6479777" y="4765932"/>
              <a:ext cx="651969" cy="651967"/>
              <a:chOff x="9123978" y="4581015"/>
              <a:chExt cx="851192" cy="851192"/>
            </a:xfrm>
          </p:grpSpPr>
          <p:sp>
            <p:nvSpPr>
              <p:cNvPr id="94" name="PPT世界-5-47"/>
              <p:cNvSpPr/>
              <p:nvPr userDrawn="1"/>
            </p:nvSpPr>
            <p:spPr>
              <a:xfrm>
                <a:off x="9123978" y="4581015"/>
                <a:ext cx="851192" cy="851192"/>
              </a:xfrm>
              <a:prstGeom prst="ellipse">
                <a:avLst/>
              </a:prstGeom>
              <a:solidFill>
                <a:srgbClr val="DBAF64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95" name="PPT世界-5-48"/>
              <p:cNvSpPr/>
              <p:nvPr userDrawn="1"/>
            </p:nvSpPr>
            <p:spPr>
              <a:xfrm>
                <a:off x="9336776" y="5006611"/>
                <a:ext cx="425596" cy="425596"/>
              </a:xfrm>
              <a:custGeom>
                <a:avLst/>
                <a:gdLst>
                  <a:gd name="connsiteX0" fmla="*/ 212798 w 425596"/>
                  <a:gd name="connsiteY0" fmla="*/ 0 h 425596"/>
                  <a:gd name="connsiteX1" fmla="*/ 400439 w 425596"/>
                  <a:gd name="connsiteY1" fmla="*/ 352911 h 425596"/>
                  <a:gd name="connsiteX2" fmla="*/ 425596 w 425596"/>
                  <a:gd name="connsiteY2" fmla="*/ 366566 h 425596"/>
                  <a:gd name="connsiteX3" fmla="*/ 378459 w 425596"/>
                  <a:gd name="connsiteY3" fmla="*/ 392151 h 425596"/>
                  <a:gd name="connsiteX4" fmla="*/ 212798 w 425596"/>
                  <a:gd name="connsiteY4" fmla="*/ 425596 h 425596"/>
                  <a:gd name="connsiteX5" fmla="*/ 47137 w 425596"/>
                  <a:gd name="connsiteY5" fmla="*/ 392151 h 425596"/>
                  <a:gd name="connsiteX6" fmla="*/ 0 w 425596"/>
                  <a:gd name="connsiteY6" fmla="*/ 366566 h 425596"/>
                  <a:gd name="connsiteX7" fmla="*/ 25157 w 425596"/>
                  <a:gd name="connsiteY7" fmla="*/ 352911 h 425596"/>
                  <a:gd name="connsiteX8" fmla="*/ 212798 w 425596"/>
                  <a:gd name="connsiteY8" fmla="*/ 0 h 4255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5596" h="425596">
                    <a:moveTo>
                      <a:pt x="212798" y="0"/>
                    </a:moveTo>
                    <a:cubicBezTo>
                      <a:pt x="212798" y="146906"/>
                      <a:pt x="287230" y="276428"/>
                      <a:pt x="400439" y="352911"/>
                    </a:cubicBezTo>
                    <a:lnTo>
                      <a:pt x="425596" y="366566"/>
                    </a:lnTo>
                    <a:lnTo>
                      <a:pt x="378459" y="392151"/>
                    </a:lnTo>
                    <a:cubicBezTo>
                      <a:pt x="327542" y="413687"/>
                      <a:pt x="271561" y="425596"/>
                      <a:pt x="212798" y="425596"/>
                    </a:cubicBezTo>
                    <a:cubicBezTo>
                      <a:pt x="154035" y="425596"/>
                      <a:pt x="98054" y="413687"/>
                      <a:pt x="47137" y="392151"/>
                    </a:cubicBezTo>
                    <a:lnTo>
                      <a:pt x="0" y="366566"/>
                    </a:lnTo>
                    <a:lnTo>
                      <a:pt x="25157" y="352911"/>
                    </a:lnTo>
                    <a:cubicBezTo>
                      <a:pt x="138366" y="276428"/>
                      <a:pt x="212798" y="146906"/>
                      <a:pt x="21279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96" name="PPT世界-5-49"/>
              <p:cNvSpPr/>
              <p:nvPr userDrawn="1"/>
            </p:nvSpPr>
            <p:spPr>
              <a:xfrm>
                <a:off x="9184005" y="4641042"/>
                <a:ext cx="731138" cy="731138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noAutofit/>
              </a:bodyPr>
              <a:lstStyle/>
              <a:p>
                <a:pPr algn="ctr"/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</p:grpSp>
        <p:sp>
          <p:nvSpPr>
            <p:cNvPr id="97" name="PPT世界-5-50"/>
            <p:cNvSpPr/>
            <p:nvPr/>
          </p:nvSpPr>
          <p:spPr>
            <a:xfrm>
              <a:off x="5047250" y="3831588"/>
              <a:ext cx="2097498" cy="507370"/>
            </a:xfrm>
            <a:prstGeom prst="ellipse">
              <a:avLst/>
            </a:prstGeom>
            <a:noFill/>
            <a:ln w="12700">
              <a:gradFill flip="none" rotWithShape="1">
                <a:gsLst>
                  <a:gs pos="0">
                    <a:schemeClr val="accent3">
                      <a:alpha val="70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162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5203656" y="4933086"/>
              <a:ext cx="339602" cy="320687"/>
              <a:chOff x="6460269" y="872801"/>
              <a:chExt cx="709154" cy="669655"/>
            </a:xfrm>
            <a:solidFill>
              <a:schemeClr val="bg1"/>
            </a:solidFill>
          </p:grpSpPr>
          <p:sp>
            <p:nvSpPr>
              <p:cNvPr id="99" name="PPT世界-5-51"/>
              <p:cNvSpPr>
                <a:spLocks noEditPoints="1"/>
              </p:cNvSpPr>
              <p:nvPr/>
            </p:nvSpPr>
            <p:spPr bwMode="auto">
              <a:xfrm>
                <a:off x="6460269" y="872801"/>
                <a:ext cx="442902" cy="669655"/>
              </a:xfrm>
              <a:custGeom>
                <a:avLst/>
                <a:gdLst>
                  <a:gd name="T0" fmla="*/ 250 w 512"/>
                  <a:gd name="T1" fmla="*/ 737 h 775"/>
                  <a:gd name="T2" fmla="*/ 209 w 512"/>
                  <a:gd name="T3" fmla="*/ 775 h 775"/>
                  <a:gd name="T4" fmla="*/ 173 w 512"/>
                  <a:gd name="T5" fmla="*/ 762 h 775"/>
                  <a:gd name="T6" fmla="*/ 159 w 512"/>
                  <a:gd name="T7" fmla="*/ 762 h 775"/>
                  <a:gd name="T8" fmla="*/ 124 w 512"/>
                  <a:gd name="T9" fmla="*/ 775 h 775"/>
                  <a:gd name="T10" fmla="*/ 83 w 512"/>
                  <a:gd name="T11" fmla="*/ 737 h 775"/>
                  <a:gd name="T12" fmla="*/ 75 w 512"/>
                  <a:gd name="T13" fmla="*/ 475 h 775"/>
                  <a:gd name="T14" fmla="*/ 65 w 512"/>
                  <a:gd name="T15" fmla="*/ 474 h 775"/>
                  <a:gd name="T16" fmla="*/ 21 w 512"/>
                  <a:gd name="T17" fmla="*/ 441 h 775"/>
                  <a:gd name="T18" fmla="*/ 19 w 512"/>
                  <a:gd name="T19" fmla="*/ 214 h 775"/>
                  <a:gd name="T20" fmla="*/ 48 w 512"/>
                  <a:gd name="T21" fmla="*/ 189 h 775"/>
                  <a:gd name="T22" fmla="*/ 119 w 512"/>
                  <a:gd name="T23" fmla="*/ 181 h 775"/>
                  <a:gd name="T24" fmla="*/ 131 w 512"/>
                  <a:gd name="T25" fmla="*/ 186 h 775"/>
                  <a:gd name="T26" fmla="*/ 166 w 512"/>
                  <a:gd name="T27" fmla="*/ 239 h 775"/>
                  <a:gd name="T28" fmla="*/ 202 w 512"/>
                  <a:gd name="T29" fmla="*/ 186 h 775"/>
                  <a:gd name="T30" fmla="*/ 213 w 512"/>
                  <a:gd name="T31" fmla="*/ 181 h 775"/>
                  <a:gd name="T32" fmla="*/ 269 w 512"/>
                  <a:gd name="T33" fmla="*/ 184 h 775"/>
                  <a:gd name="T34" fmla="*/ 286 w 512"/>
                  <a:gd name="T35" fmla="*/ 190 h 775"/>
                  <a:gd name="T36" fmla="*/ 361 w 512"/>
                  <a:gd name="T37" fmla="*/ 220 h 775"/>
                  <a:gd name="T38" fmla="*/ 454 w 512"/>
                  <a:gd name="T39" fmla="*/ 179 h 775"/>
                  <a:gd name="T40" fmla="*/ 503 w 512"/>
                  <a:gd name="T41" fmla="*/ 193 h 775"/>
                  <a:gd name="T42" fmla="*/ 488 w 512"/>
                  <a:gd name="T43" fmla="*/ 243 h 775"/>
                  <a:gd name="T44" fmla="*/ 382 w 512"/>
                  <a:gd name="T45" fmla="*/ 290 h 775"/>
                  <a:gd name="T46" fmla="*/ 359 w 512"/>
                  <a:gd name="T47" fmla="*/ 294 h 775"/>
                  <a:gd name="T48" fmla="*/ 266 w 512"/>
                  <a:gd name="T49" fmla="*/ 263 h 775"/>
                  <a:gd name="T50" fmla="*/ 261 w 512"/>
                  <a:gd name="T51" fmla="*/ 265 h 775"/>
                  <a:gd name="T52" fmla="*/ 250 w 512"/>
                  <a:gd name="T53" fmla="*/ 737 h 775"/>
                  <a:gd name="T54" fmla="*/ 168 w 512"/>
                  <a:gd name="T55" fmla="*/ 1 h 775"/>
                  <a:gd name="T56" fmla="*/ 233 w 512"/>
                  <a:gd name="T57" fmla="*/ 72 h 775"/>
                  <a:gd name="T58" fmla="*/ 165 w 512"/>
                  <a:gd name="T59" fmla="*/ 157 h 775"/>
                  <a:gd name="T60" fmla="*/ 99 w 512"/>
                  <a:gd name="T61" fmla="*/ 70 h 775"/>
                  <a:gd name="T62" fmla="*/ 168 w 512"/>
                  <a:gd name="T63" fmla="*/ 1 h 7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512" h="775">
                    <a:moveTo>
                      <a:pt x="250" y="737"/>
                    </a:moveTo>
                    <a:cubicBezTo>
                      <a:pt x="249" y="758"/>
                      <a:pt x="228" y="775"/>
                      <a:pt x="209" y="775"/>
                    </a:cubicBezTo>
                    <a:cubicBezTo>
                      <a:pt x="196" y="775"/>
                      <a:pt x="180" y="770"/>
                      <a:pt x="173" y="762"/>
                    </a:cubicBezTo>
                    <a:cubicBezTo>
                      <a:pt x="170" y="757"/>
                      <a:pt x="163" y="757"/>
                      <a:pt x="159" y="762"/>
                    </a:cubicBezTo>
                    <a:cubicBezTo>
                      <a:pt x="153" y="770"/>
                      <a:pt x="137" y="775"/>
                      <a:pt x="124" y="775"/>
                    </a:cubicBezTo>
                    <a:cubicBezTo>
                      <a:pt x="105" y="775"/>
                      <a:pt x="84" y="758"/>
                      <a:pt x="83" y="737"/>
                    </a:cubicBezTo>
                    <a:cubicBezTo>
                      <a:pt x="75" y="475"/>
                      <a:pt x="75" y="475"/>
                      <a:pt x="75" y="475"/>
                    </a:cubicBezTo>
                    <a:cubicBezTo>
                      <a:pt x="65" y="474"/>
                      <a:pt x="65" y="474"/>
                      <a:pt x="65" y="474"/>
                    </a:cubicBezTo>
                    <a:cubicBezTo>
                      <a:pt x="46" y="472"/>
                      <a:pt x="24" y="460"/>
                      <a:pt x="21" y="441"/>
                    </a:cubicBezTo>
                    <a:cubicBezTo>
                      <a:pt x="0" y="333"/>
                      <a:pt x="4" y="328"/>
                      <a:pt x="19" y="214"/>
                    </a:cubicBezTo>
                    <a:cubicBezTo>
                      <a:pt x="21" y="206"/>
                      <a:pt x="30" y="191"/>
                      <a:pt x="48" y="189"/>
                    </a:cubicBezTo>
                    <a:cubicBezTo>
                      <a:pt x="119" y="181"/>
                      <a:pt x="119" y="181"/>
                      <a:pt x="119" y="181"/>
                    </a:cubicBezTo>
                    <a:cubicBezTo>
                      <a:pt x="124" y="180"/>
                      <a:pt x="128" y="182"/>
                      <a:pt x="131" y="186"/>
                    </a:cubicBezTo>
                    <a:cubicBezTo>
                      <a:pt x="166" y="239"/>
                      <a:pt x="166" y="239"/>
                      <a:pt x="166" y="239"/>
                    </a:cubicBezTo>
                    <a:cubicBezTo>
                      <a:pt x="202" y="186"/>
                      <a:pt x="202" y="186"/>
                      <a:pt x="202" y="186"/>
                    </a:cubicBezTo>
                    <a:cubicBezTo>
                      <a:pt x="204" y="182"/>
                      <a:pt x="209" y="180"/>
                      <a:pt x="213" y="181"/>
                    </a:cubicBezTo>
                    <a:cubicBezTo>
                      <a:pt x="219" y="181"/>
                      <a:pt x="248" y="183"/>
                      <a:pt x="269" y="184"/>
                    </a:cubicBezTo>
                    <a:cubicBezTo>
                      <a:pt x="275" y="185"/>
                      <a:pt x="281" y="186"/>
                      <a:pt x="286" y="190"/>
                    </a:cubicBezTo>
                    <a:cubicBezTo>
                      <a:pt x="309" y="204"/>
                      <a:pt x="334" y="215"/>
                      <a:pt x="361" y="220"/>
                    </a:cubicBezTo>
                    <a:cubicBezTo>
                      <a:pt x="393" y="209"/>
                      <a:pt x="424" y="195"/>
                      <a:pt x="454" y="179"/>
                    </a:cubicBezTo>
                    <a:cubicBezTo>
                      <a:pt x="471" y="169"/>
                      <a:pt x="493" y="176"/>
                      <a:pt x="503" y="193"/>
                    </a:cubicBezTo>
                    <a:cubicBezTo>
                      <a:pt x="512" y="211"/>
                      <a:pt x="506" y="233"/>
                      <a:pt x="488" y="243"/>
                    </a:cubicBezTo>
                    <a:cubicBezTo>
                      <a:pt x="452" y="262"/>
                      <a:pt x="420" y="274"/>
                      <a:pt x="382" y="290"/>
                    </a:cubicBezTo>
                    <a:cubicBezTo>
                      <a:pt x="375" y="293"/>
                      <a:pt x="367" y="295"/>
                      <a:pt x="359" y="294"/>
                    </a:cubicBezTo>
                    <a:cubicBezTo>
                      <a:pt x="326" y="288"/>
                      <a:pt x="296" y="279"/>
                      <a:pt x="266" y="263"/>
                    </a:cubicBezTo>
                    <a:cubicBezTo>
                      <a:pt x="261" y="265"/>
                      <a:pt x="261" y="265"/>
                      <a:pt x="261" y="265"/>
                    </a:cubicBezTo>
                    <a:cubicBezTo>
                      <a:pt x="250" y="737"/>
                      <a:pt x="250" y="737"/>
                      <a:pt x="250" y="737"/>
                    </a:cubicBezTo>
                    <a:close/>
                    <a:moveTo>
                      <a:pt x="168" y="1"/>
                    </a:moveTo>
                    <a:cubicBezTo>
                      <a:pt x="205" y="1"/>
                      <a:pt x="234" y="33"/>
                      <a:pt x="233" y="72"/>
                    </a:cubicBezTo>
                    <a:cubicBezTo>
                      <a:pt x="233" y="111"/>
                      <a:pt x="202" y="158"/>
                      <a:pt x="165" y="157"/>
                    </a:cubicBezTo>
                    <a:cubicBezTo>
                      <a:pt x="128" y="156"/>
                      <a:pt x="99" y="109"/>
                      <a:pt x="99" y="70"/>
                    </a:cubicBezTo>
                    <a:cubicBezTo>
                      <a:pt x="100" y="31"/>
                      <a:pt x="131" y="0"/>
                      <a:pt x="168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100" name="PPT世界-5-52"/>
              <p:cNvSpPr>
                <a:spLocks noEditPoints="1"/>
              </p:cNvSpPr>
              <p:nvPr/>
            </p:nvSpPr>
            <p:spPr bwMode="auto">
              <a:xfrm>
                <a:off x="6735299" y="1108698"/>
                <a:ext cx="434124" cy="433758"/>
              </a:xfrm>
              <a:custGeom>
                <a:avLst/>
                <a:gdLst>
                  <a:gd name="T0" fmla="*/ 388 w 502"/>
                  <a:gd name="T1" fmla="*/ 388 h 502"/>
                  <a:gd name="T2" fmla="*/ 383 w 502"/>
                  <a:gd name="T3" fmla="*/ 335 h 502"/>
                  <a:gd name="T4" fmla="*/ 334 w 502"/>
                  <a:gd name="T5" fmla="*/ 426 h 502"/>
                  <a:gd name="T6" fmla="*/ 445 w 502"/>
                  <a:gd name="T7" fmla="*/ 251 h 502"/>
                  <a:gd name="T8" fmla="*/ 393 w 502"/>
                  <a:gd name="T9" fmla="*/ 214 h 502"/>
                  <a:gd name="T10" fmla="*/ 392 w 502"/>
                  <a:gd name="T11" fmla="*/ 297 h 502"/>
                  <a:gd name="T12" fmla="*/ 430 w 502"/>
                  <a:gd name="T13" fmla="*/ 176 h 502"/>
                  <a:gd name="T14" fmla="*/ 332 w 502"/>
                  <a:gd name="T15" fmla="*/ 75 h 502"/>
                  <a:gd name="T16" fmla="*/ 385 w 502"/>
                  <a:gd name="T17" fmla="*/ 176 h 502"/>
                  <a:gd name="T18" fmla="*/ 72 w 502"/>
                  <a:gd name="T19" fmla="*/ 176 h 502"/>
                  <a:gd name="T20" fmla="*/ 150 w 502"/>
                  <a:gd name="T21" fmla="*/ 117 h 502"/>
                  <a:gd name="T22" fmla="*/ 114 w 502"/>
                  <a:gd name="T23" fmla="*/ 114 h 502"/>
                  <a:gd name="T24" fmla="*/ 165 w 502"/>
                  <a:gd name="T25" fmla="*/ 176 h 502"/>
                  <a:gd name="T26" fmla="*/ 236 w 502"/>
                  <a:gd name="T27" fmla="*/ 71 h 502"/>
                  <a:gd name="T28" fmla="*/ 165 w 502"/>
                  <a:gd name="T29" fmla="*/ 176 h 502"/>
                  <a:gd name="T30" fmla="*/ 345 w 502"/>
                  <a:gd name="T31" fmla="*/ 176 h 502"/>
                  <a:gd name="T32" fmla="*/ 274 w 502"/>
                  <a:gd name="T33" fmla="*/ 71 h 502"/>
                  <a:gd name="T34" fmla="*/ 354 w 502"/>
                  <a:gd name="T35" fmla="*/ 214 h 502"/>
                  <a:gd name="T36" fmla="*/ 274 w 502"/>
                  <a:gd name="T37" fmla="*/ 297 h 502"/>
                  <a:gd name="T38" fmla="*/ 357 w 502"/>
                  <a:gd name="T39" fmla="*/ 252 h 502"/>
                  <a:gd name="T40" fmla="*/ 236 w 502"/>
                  <a:gd name="T41" fmla="*/ 214 h 502"/>
                  <a:gd name="T42" fmla="*/ 153 w 502"/>
                  <a:gd name="T43" fmla="*/ 252 h 502"/>
                  <a:gd name="T44" fmla="*/ 236 w 502"/>
                  <a:gd name="T45" fmla="*/ 297 h 502"/>
                  <a:gd name="T46" fmla="*/ 118 w 502"/>
                  <a:gd name="T47" fmla="*/ 214 h 502"/>
                  <a:gd name="T48" fmla="*/ 57 w 502"/>
                  <a:gd name="T49" fmla="*/ 251 h 502"/>
                  <a:gd name="T50" fmla="*/ 119 w 502"/>
                  <a:gd name="T51" fmla="*/ 297 h 502"/>
                  <a:gd name="T52" fmla="*/ 118 w 502"/>
                  <a:gd name="T53" fmla="*/ 214 h 502"/>
                  <a:gd name="T54" fmla="*/ 274 w 502"/>
                  <a:gd name="T55" fmla="*/ 335 h 502"/>
                  <a:gd name="T56" fmla="*/ 328 w 502"/>
                  <a:gd name="T57" fmla="*/ 367 h 502"/>
                  <a:gd name="T58" fmla="*/ 236 w 502"/>
                  <a:gd name="T59" fmla="*/ 335 h 502"/>
                  <a:gd name="T60" fmla="*/ 182 w 502"/>
                  <a:gd name="T61" fmla="*/ 367 h 502"/>
                  <a:gd name="T62" fmla="*/ 236 w 502"/>
                  <a:gd name="T63" fmla="*/ 335 h 502"/>
                  <a:gd name="T64" fmla="*/ 77 w 502"/>
                  <a:gd name="T65" fmla="*/ 335 h 502"/>
                  <a:gd name="T66" fmla="*/ 181 w 502"/>
                  <a:gd name="T67" fmla="*/ 431 h 502"/>
                  <a:gd name="T68" fmla="*/ 128 w 502"/>
                  <a:gd name="T69" fmla="*/ 335 h 502"/>
                  <a:gd name="T70" fmla="*/ 251 w 502"/>
                  <a:gd name="T71" fmla="*/ 502 h 502"/>
                  <a:gd name="T72" fmla="*/ 0 w 502"/>
                  <a:gd name="T73" fmla="*/ 251 h 502"/>
                  <a:gd name="T74" fmla="*/ 251 w 502"/>
                  <a:gd name="T75" fmla="*/ 0 h 502"/>
                  <a:gd name="T76" fmla="*/ 502 w 502"/>
                  <a:gd name="T77" fmla="*/ 251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02" h="502">
                    <a:moveTo>
                      <a:pt x="334" y="426"/>
                    </a:moveTo>
                    <a:cubicBezTo>
                      <a:pt x="355" y="416"/>
                      <a:pt x="373" y="403"/>
                      <a:pt x="388" y="388"/>
                    </a:cubicBezTo>
                    <a:cubicBezTo>
                      <a:pt x="403" y="373"/>
                      <a:pt x="416" y="354"/>
                      <a:pt x="425" y="335"/>
                    </a:cubicBezTo>
                    <a:cubicBezTo>
                      <a:pt x="383" y="335"/>
                      <a:pt x="383" y="335"/>
                      <a:pt x="383" y="335"/>
                    </a:cubicBezTo>
                    <a:cubicBezTo>
                      <a:pt x="377" y="352"/>
                      <a:pt x="370" y="370"/>
                      <a:pt x="362" y="385"/>
                    </a:cubicBezTo>
                    <a:cubicBezTo>
                      <a:pt x="354" y="400"/>
                      <a:pt x="345" y="413"/>
                      <a:pt x="334" y="426"/>
                    </a:cubicBezTo>
                    <a:close/>
                    <a:moveTo>
                      <a:pt x="439" y="297"/>
                    </a:moveTo>
                    <a:cubicBezTo>
                      <a:pt x="443" y="282"/>
                      <a:pt x="445" y="267"/>
                      <a:pt x="445" y="251"/>
                    </a:cubicBezTo>
                    <a:cubicBezTo>
                      <a:pt x="445" y="238"/>
                      <a:pt x="444" y="226"/>
                      <a:pt x="442" y="214"/>
                    </a:cubicBezTo>
                    <a:cubicBezTo>
                      <a:pt x="393" y="214"/>
                      <a:pt x="393" y="214"/>
                      <a:pt x="393" y="214"/>
                    </a:cubicBezTo>
                    <a:cubicBezTo>
                      <a:pt x="395" y="227"/>
                      <a:pt x="395" y="239"/>
                      <a:pt x="395" y="252"/>
                    </a:cubicBezTo>
                    <a:cubicBezTo>
                      <a:pt x="395" y="267"/>
                      <a:pt x="394" y="282"/>
                      <a:pt x="392" y="297"/>
                    </a:cubicBezTo>
                    <a:cubicBezTo>
                      <a:pt x="439" y="297"/>
                      <a:pt x="439" y="297"/>
                      <a:pt x="439" y="297"/>
                    </a:cubicBezTo>
                    <a:close/>
                    <a:moveTo>
                      <a:pt x="430" y="176"/>
                    </a:moveTo>
                    <a:cubicBezTo>
                      <a:pt x="420" y="153"/>
                      <a:pt x="406" y="132"/>
                      <a:pt x="388" y="114"/>
                    </a:cubicBezTo>
                    <a:cubicBezTo>
                      <a:pt x="372" y="98"/>
                      <a:pt x="353" y="84"/>
                      <a:pt x="332" y="75"/>
                    </a:cubicBezTo>
                    <a:cubicBezTo>
                      <a:pt x="343" y="88"/>
                      <a:pt x="353" y="102"/>
                      <a:pt x="361" y="117"/>
                    </a:cubicBezTo>
                    <a:cubicBezTo>
                      <a:pt x="371" y="135"/>
                      <a:pt x="379" y="155"/>
                      <a:pt x="385" y="176"/>
                    </a:cubicBezTo>
                    <a:cubicBezTo>
                      <a:pt x="430" y="176"/>
                      <a:pt x="430" y="176"/>
                      <a:pt x="430" y="176"/>
                    </a:cubicBezTo>
                    <a:close/>
                    <a:moveTo>
                      <a:pt x="72" y="176"/>
                    </a:moveTo>
                    <a:cubicBezTo>
                      <a:pt x="125" y="176"/>
                      <a:pt x="125" y="176"/>
                      <a:pt x="125" y="176"/>
                    </a:cubicBezTo>
                    <a:cubicBezTo>
                      <a:pt x="131" y="155"/>
                      <a:pt x="139" y="135"/>
                      <a:pt x="150" y="117"/>
                    </a:cubicBezTo>
                    <a:cubicBezTo>
                      <a:pt x="159" y="100"/>
                      <a:pt x="170" y="84"/>
                      <a:pt x="183" y="69"/>
                    </a:cubicBezTo>
                    <a:cubicBezTo>
                      <a:pt x="157" y="79"/>
                      <a:pt x="133" y="94"/>
                      <a:pt x="114" y="114"/>
                    </a:cubicBezTo>
                    <a:cubicBezTo>
                      <a:pt x="96" y="132"/>
                      <a:pt x="82" y="153"/>
                      <a:pt x="72" y="176"/>
                    </a:cubicBezTo>
                    <a:close/>
                    <a:moveTo>
                      <a:pt x="165" y="176"/>
                    </a:moveTo>
                    <a:cubicBezTo>
                      <a:pt x="236" y="176"/>
                      <a:pt x="236" y="176"/>
                      <a:pt x="236" y="176"/>
                    </a:cubicBezTo>
                    <a:cubicBezTo>
                      <a:pt x="236" y="71"/>
                      <a:pt x="236" y="71"/>
                      <a:pt x="236" y="71"/>
                    </a:cubicBezTo>
                    <a:cubicBezTo>
                      <a:pt x="215" y="88"/>
                      <a:pt x="197" y="110"/>
                      <a:pt x="183" y="135"/>
                    </a:cubicBezTo>
                    <a:cubicBezTo>
                      <a:pt x="176" y="148"/>
                      <a:pt x="170" y="162"/>
                      <a:pt x="165" y="176"/>
                    </a:cubicBezTo>
                    <a:close/>
                    <a:moveTo>
                      <a:pt x="274" y="176"/>
                    </a:moveTo>
                    <a:cubicBezTo>
                      <a:pt x="345" y="176"/>
                      <a:pt x="345" y="176"/>
                      <a:pt x="345" y="176"/>
                    </a:cubicBezTo>
                    <a:cubicBezTo>
                      <a:pt x="341" y="162"/>
                      <a:pt x="335" y="148"/>
                      <a:pt x="327" y="135"/>
                    </a:cubicBezTo>
                    <a:cubicBezTo>
                      <a:pt x="314" y="110"/>
                      <a:pt x="296" y="88"/>
                      <a:pt x="274" y="71"/>
                    </a:cubicBezTo>
                    <a:cubicBezTo>
                      <a:pt x="274" y="176"/>
                      <a:pt x="274" y="176"/>
                      <a:pt x="274" y="176"/>
                    </a:cubicBezTo>
                    <a:close/>
                    <a:moveTo>
                      <a:pt x="354" y="214"/>
                    </a:moveTo>
                    <a:cubicBezTo>
                      <a:pt x="274" y="214"/>
                      <a:pt x="274" y="214"/>
                      <a:pt x="274" y="214"/>
                    </a:cubicBezTo>
                    <a:cubicBezTo>
                      <a:pt x="274" y="297"/>
                      <a:pt x="274" y="297"/>
                      <a:pt x="274" y="297"/>
                    </a:cubicBezTo>
                    <a:cubicBezTo>
                      <a:pt x="353" y="297"/>
                      <a:pt x="353" y="297"/>
                      <a:pt x="353" y="297"/>
                    </a:cubicBezTo>
                    <a:cubicBezTo>
                      <a:pt x="356" y="282"/>
                      <a:pt x="357" y="267"/>
                      <a:pt x="357" y="252"/>
                    </a:cubicBezTo>
                    <a:cubicBezTo>
                      <a:pt x="357" y="239"/>
                      <a:pt x="356" y="227"/>
                      <a:pt x="354" y="214"/>
                    </a:cubicBezTo>
                    <a:close/>
                    <a:moveTo>
                      <a:pt x="236" y="214"/>
                    </a:moveTo>
                    <a:cubicBezTo>
                      <a:pt x="156" y="214"/>
                      <a:pt x="156" y="214"/>
                      <a:pt x="156" y="214"/>
                    </a:cubicBezTo>
                    <a:cubicBezTo>
                      <a:pt x="154" y="227"/>
                      <a:pt x="153" y="239"/>
                      <a:pt x="153" y="252"/>
                    </a:cubicBezTo>
                    <a:cubicBezTo>
                      <a:pt x="153" y="267"/>
                      <a:pt x="155" y="282"/>
                      <a:pt x="158" y="297"/>
                    </a:cubicBezTo>
                    <a:cubicBezTo>
                      <a:pt x="236" y="297"/>
                      <a:pt x="236" y="297"/>
                      <a:pt x="236" y="297"/>
                    </a:cubicBezTo>
                    <a:cubicBezTo>
                      <a:pt x="236" y="214"/>
                      <a:pt x="236" y="214"/>
                      <a:pt x="236" y="214"/>
                    </a:cubicBezTo>
                    <a:close/>
                    <a:moveTo>
                      <a:pt x="118" y="214"/>
                    </a:moveTo>
                    <a:cubicBezTo>
                      <a:pt x="61" y="214"/>
                      <a:pt x="61" y="214"/>
                      <a:pt x="61" y="214"/>
                    </a:cubicBezTo>
                    <a:cubicBezTo>
                      <a:pt x="59" y="226"/>
                      <a:pt x="57" y="238"/>
                      <a:pt x="57" y="251"/>
                    </a:cubicBezTo>
                    <a:cubicBezTo>
                      <a:pt x="57" y="267"/>
                      <a:pt x="59" y="282"/>
                      <a:pt x="63" y="297"/>
                    </a:cubicBezTo>
                    <a:cubicBezTo>
                      <a:pt x="119" y="297"/>
                      <a:pt x="119" y="297"/>
                      <a:pt x="119" y="297"/>
                    </a:cubicBezTo>
                    <a:cubicBezTo>
                      <a:pt x="116" y="282"/>
                      <a:pt x="115" y="267"/>
                      <a:pt x="115" y="252"/>
                    </a:cubicBezTo>
                    <a:cubicBezTo>
                      <a:pt x="115" y="239"/>
                      <a:pt x="116" y="227"/>
                      <a:pt x="118" y="214"/>
                    </a:cubicBezTo>
                    <a:close/>
                    <a:moveTo>
                      <a:pt x="342" y="335"/>
                    </a:moveTo>
                    <a:cubicBezTo>
                      <a:pt x="274" y="335"/>
                      <a:pt x="274" y="335"/>
                      <a:pt x="274" y="335"/>
                    </a:cubicBezTo>
                    <a:cubicBezTo>
                      <a:pt x="274" y="433"/>
                      <a:pt x="274" y="433"/>
                      <a:pt x="274" y="433"/>
                    </a:cubicBezTo>
                    <a:cubicBezTo>
                      <a:pt x="296" y="415"/>
                      <a:pt x="315" y="392"/>
                      <a:pt x="328" y="367"/>
                    </a:cubicBezTo>
                    <a:cubicBezTo>
                      <a:pt x="334" y="357"/>
                      <a:pt x="338" y="346"/>
                      <a:pt x="342" y="335"/>
                    </a:cubicBezTo>
                    <a:close/>
                    <a:moveTo>
                      <a:pt x="236" y="335"/>
                    </a:moveTo>
                    <a:cubicBezTo>
                      <a:pt x="168" y="335"/>
                      <a:pt x="168" y="335"/>
                      <a:pt x="168" y="335"/>
                    </a:cubicBezTo>
                    <a:cubicBezTo>
                      <a:pt x="172" y="346"/>
                      <a:pt x="177" y="357"/>
                      <a:pt x="182" y="367"/>
                    </a:cubicBezTo>
                    <a:cubicBezTo>
                      <a:pt x="196" y="392"/>
                      <a:pt x="214" y="415"/>
                      <a:pt x="236" y="433"/>
                    </a:cubicBezTo>
                    <a:cubicBezTo>
                      <a:pt x="236" y="335"/>
                      <a:pt x="236" y="335"/>
                      <a:pt x="236" y="335"/>
                    </a:cubicBezTo>
                    <a:close/>
                    <a:moveTo>
                      <a:pt x="128" y="335"/>
                    </a:moveTo>
                    <a:cubicBezTo>
                      <a:pt x="77" y="335"/>
                      <a:pt x="77" y="335"/>
                      <a:pt x="77" y="335"/>
                    </a:cubicBezTo>
                    <a:cubicBezTo>
                      <a:pt x="86" y="354"/>
                      <a:pt x="99" y="373"/>
                      <a:pt x="114" y="388"/>
                    </a:cubicBezTo>
                    <a:cubicBezTo>
                      <a:pt x="133" y="407"/>
                      <a:pt x="155" y="422"/>
                      <a:pt x="181" y="431"/>
                    </a:cubicBezTo>
                    <a:cubicBezTo>
                      <a:pt x="168" y="417"/>
                      <a:pt x="158" y="402"/>
                      <a:pt x="149" y="385"/>
                    </a:cubicBezTo>
                    <a:cubicBezTo>
                      <a:pt x="140" y="370"/>
                      <a:pt x="133" y="352"/>
                      <a:pt x="128" y="335"/>
                    </a:cubicBezTo>
                    <a:close/>
                    <a:moveTo>
                      <a:pt x="429" y="428"/>
                    </a:moveTo>
                    <a:cubicBezTo>
                      <a:pt x="383" y="474"/>
                      <a:pt x="321" y="502"/>
                      <a:pt x="251" y="502"/>
                    </a:cubicBezTo>
                    <a:cubicBezTo>
                      <a:pt x="182" y="502"/>
                      <a:pt x="119" y="474"/>
                      <a:pt x="74" y="428"/>
                    </a:cubicBezTo>
                    <a:cubicBezTo>
                      <a:pt x="28" y="383"/>
                      <a:pt x="0" y="320"/>
                      <a:pt x="0" y="251"/>
                    </a:cubicBezTo>
                    <a:cubicBezTo>
                      <a:pt x="0" y="182"/>
                      <a:pt x="28" y="119"/>
                      <a:pt x="74" y="73"/>
                    </a:cubicBezTo>
                    <a:cubicBezTo>
                      <a:pt x="119" y="28"/>
                      <a:pt x="182" y="0"/>
                      <a:pt x="251" y="0"/>
                    </a:cubicBezTo>
                    <a:cubicBezTo>
                      <a:pt x="321" y="0"/>
                      <a:pt x="383" y="28"/>
                      <a:pt x="429" y="73"/>
                    </a:cubicBezTo>
                    <a:cubicBezTo>
                      <a:pt x="474" y="119"/>
                      <a:pt x="502" y="182"/>
                      <a:pt x="502" y="251"/>
                    </a:cubicBezTo>
                    <a:cubicBezTo>
                      <a:pt x="502" y="320"/>
                      <a:pt x="474" y="383"/>
                      <a:pt x="429" y="428"/>
                    </a:cubicBezTo>
                    <a:close/>
                  </a:path>
                </a:pathLst>
              </a:custGeom>
              <a:solidFill>
                <a:srgbClr val="DBAF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 dirty="0">
                  <a:cs typeface="思源黑体 CN Bold" panose="020B0800000000000000" pitchFamily="34" charset="-122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>
              <a:off x="6660739" y="4908612"/>
              <a:ext cx="290044" cy="385854"/>
              <a:chOff x="7976594" y="2279040"/>
              <a:chExt cx="528116" cy="702571"/>
            </a:xfrm>
            <a:solidFill>
              <a:schemeClr val="bg1"/>
            </a:solidFill>
          </p:grpSpPr>
          <p:sp>
            <p:nvSpPr>
              <p:cNvPr id="102" name="PPT世界-5-53"/>
              <p:cNvSpPr>
                <a:spLocks noEditPoints="1"/>
              </p:cNvSpPr>
              <p:nvPr userDrawn="1"/>
            </p:nvSpPr>
            <p:spPr bwMode="auto">
              <a:xfrm>
                <a:off x="7976594" y="2279040"/>
                <a:ext cx="519705" cy="702571"/>
              </a:xfrm>
              <a:custGeom>
                <a:avLst/>
                <a:gdLst>
                  <a:gd name="T0" fmla="*/ 592 w 601"/>
                  <a:gd name="T1" fmla="*/ 600 h 813"/>
                  <a:gd name="T2" fmla="*/ 374 w 601"/>
                  <a:gd name="T3" fmla="*/ 589 h 813"/>
                  <a:gd name="T4" fmla="*/ 374 w 601"/>
                  <a:gd name="T5" fmla="*/ 423 h 813"/>
                  <a:gd name="T6" fmla="*/ 601 w 601"/>
                  <a:gd name="T7" fmla="*/ 435 h 813"/>
                  <a:gd name="T8" fmla="*/ 533 w 601"/>
                  <a:gd name="T9" fmla="*/ 514 h 813"/>
                  <a:gd name="T10" fmla="*/ 592 w 601"/>
                  <a:gd name="T11" fmla="*/ 600 h 813"/>
                  <a:gd name="T12" fmla="*/ 253 w 601"/>
                  <a:gd name="T13" fmla="*/ 44 h 813"/>
                  <a:gd name="T14" fmla="*/ 298 w 601"/>
                  <a:gd name="T15" fmla="*/ 0 h 813"/>
                  <a:gd name="T16" fmla="*/ 342 w 601"/>
                  <a:gd name="T17" fmla="*/ 44 h 813"/>
                  <a:gd name="T18" fmla="*/ 342 w 601"/>
                  <a:gd name="T19" fmla="*/ 103 h 813"/>
                  <a:gd name="T20" fmla="*/ 253 w 601"/>
                  <a:gd name="T21" fmla="*/ 108 h 813"/>
                  <a:gd name="T22" fmla="*/ 253 w 601"/>
                  <a:gd name="T23" fmla="*/ 44 h 813"/>
                  <a:gd name="T24" fmla="*/ 342 w 601"/>
                  <a:gd name="T25" fmla="*/ 332 h 813"/>
                  <a:gd name="T26" fmla="*/ 342 w 601"/>
                  <a:gd name="T27" fmla="*/ 737 h 813"/>
                  <a:gd name="T28" fmla="*/ 355 w 601"/>
                  <a:gd name="T29" fmla="*/ 750 h 813"/>
                  <a:gd name="T30" fmla="*/ 380 w 601"/>
                  <a:gd name="T31" fmla="*/ 750 h 813"/>
                  <a:gd name="T32" fmla="*/ 415 w 601"/>
                  <a:gd name="T33" fmla="*/ 786 h 813"/>
                  <a:gd name="T34" fmla="*/ 415 w 601"/>
                  <a:gd name="T35" fmla="*/ 813 h 813"/>
                  <a:gd name="T36" fmla="*/ 180 w 601"/>
                  <a:gd name="T37" fmla="*/ 813 h 813"/>
                  <a:gd name="T38" fmla="*/ 180 w 601"/>
                  <a:gd name="T39" fmla="*/ 786 h 813"/>
                  <a:gd name="T40" fmla="*/ 216 w 601"/>
                  <a:gd name="T41" fmla="*/ 750 h 813"/>
                  <a:gd name="T42" fmla="*/ 240 w 601"/>
                  <a:gd name="T43" fmla="*/ 750 h 813"/>
                  <a:gd name="T44" fmla="*/ 253 w 601"/>
                  <a:gd name="T45" fmla="*/ 737 h 813"/>
                  <a:gd name="T46" fmla="*/ 253 w 601"/>
                  <a:gd name="T47" fmla="*/ 337 h 813"/>
                  <a:gd name="T48" fmla="*/ 342 w 601"/>
                  <a:gd name="T49" fmla="*/ 332 h 813"/>
                  <a:gd name="T50" fmla="*/ 221 w 601"/>
                  <a:gd name="T51" fmla="*/ 581 h 813"/>
                  <a:gd name="T52" fmla="*/ 59 w 601"/>
                  <a:gd name="T53" fmla="*/ 572 h 813"/>
                  <a:gd name="T54" fmla="*/ 0 w 601"/>
                  <a:gd name="T55" fmla="*/ 486 h 813"/>
                  <a:gd name="T56" fmla="*/ 68 w 601"/>
                  <a:gd name="T57" fmla="*/ 407 h 813"/>
                  <a:gd name="T58" fmla="*/ 221 w 601"/>
                  <a:gd name="T59" fmla="*/ 415 h 813"/>
                  <a:gd name="T60" fmla="*/ 221 w 601"/>
                  <a:gd name="T61" fmla="*/ 581 h 8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601" h="813">
                    <a:moveTo>
                      <a:pt x="592" y="600"/>
                    </a:moveTo>
                    <a:cubicBezTo>
                      <a:pt x="374" y="589"/>
                      <a:pt x="374" y="589"/>
                      <a:pt x="374" y="589"/>
                    </a:cubicBezTo>
                    <a:cubicBezTo>
                      <a:pt x="374" y="423"/>
                      <a:pt x="374" y="423"/>
                      <a:pt x="374" y="423"/>
                    </a:cubicBezTo>
                    <a:cubicBezTo>
                      <a:pt x="601" y="435"/>
                      <a:pt x="601" y="435"/>
                      <a:pt x="601" y="435"/>
                    </a:cubicBezTo>
                    <a:cubicBezTo>
                      <a:pt x="533" y="514"/>
                      <a:pt x="533" y="514"/>
                      <a:pt x="533" y="514"/>
                    </a:cubicBezTo>
                    <a:cubicBezTo>
                      <a:pt x="592" y="600"/>
                      <a:pt x="592" y="600"/>
                      <a:pt x="592" y="600"/>
                    </a:cubicBezTo>
                    <a:close/>
                    <a:moveTo>
                      <a:pt x="253" y="44"/>
                    </a:moveTo>
                    <a:cubicBezTo>
                      <a:pt x="253" y="20"/>
                      <a:pt x="273" y="0"/>
                      <a:pt x="298" y="0"/>
                    </a:cubicBezTo>
                    <a:cubicBezTo>
                      <a:pt x="322" y="0"/>
                      <a:pt x="342" y="20"/>
                      <a:pt x="342" y="44"/>
                    </a:cubicBezTo>
                    <a:cubicBezTo>
                      <a:pt x="342" y="103"/>
                      <a:pt x="342" y="103"/>
                      <a:pt x="342" y="103"/>
                    </a:cubicBezTo>
                    <a:cubicBezTo>
                      <a:pt x="253" y="108"/>
                      <a:pt x="253" y="108"/>
                      <a:pt x="253" y="108"/>
                    </a:cubicBezTo>
                    <a:cubicBezTo>
                      <a:pt x="253" y="44"/>
                      <a:pt x="253" y="44"/>
                      <a:pt x="253" y="44"/>
                    </a:cubicBezTo>
                    <a:close/>
                    <a:moveTo>
                      <a:pt x="342" y="332"/>
                    </a:moveTo>
                    <a:cubicBezTo>
                      <a:pt x="342" y="737"/>
                      <a:pt x="342" y="737"/>
                      <a:pt x="342" y="737"/>
                    </a:cubicBezTo>
                    <a:cubicBezTo>
                      <a:pt x="342" y="744"/>
                      <a:pt x="348" y="750"/>
                      <a:pt x="355" y="750"/>
                    </a:cubicBezTo>
                    <a:cubicBezTo>
                      <a:pt x="380" y="750"/>
                      <a:pt x="380" y="750"/>
                      <a:pt x="380" y="750"/>
                    </a:cubicBezTo>
                    <a:cubicBezTo>
                      <a:pt x="399" y="750"/>
                      <a:pt x="415" y="766"/>
                      <a:pt x="415" y="786"/>
                    </a:cubicBezTo>
                    <a:cubicBezTo>
                      <a:pt x="415" y="813"/>
                      <a:pt x="415" y="813"/>
                      <a:pt x="415" y="813"/>
                    </a:cubicBezTo>
                    <a:cubicBezTo>
                      <a:pt x="180" y="813"/>
                      <a:pt x="180" y="813"/>
                      <a:pt x="180" y="813"/>
                    </a:cubicBezTo>
                    <a:cubicBezTo>
                      <a:pt x="180" y="786"/>
                      <a:pt x="180" y="786"/>
                      <a:pt x="180" y="786"/>
                    </a:cubicBezTo>
                    <a:cubicBezTo>
                      <a:pt x="180" y="766"/>
                      <a:pt x="196" y="750"/>
                      <a:pt x="216" y="750"/>
                    </a:cubicBezTo>
                    <a:cubicBezTo>
                      <a:pt x="240" y="750"/>
                      <a:pt x="240" y="750"/>
                      <a:pt x="240" y="750"/>
                    </a:cubicBezTo>
                    <a:cubicBezTo>
                      <a:pt x="247" y="750"/>
                      <a:pt x="253" y="744"/>
                      <a:pt x="253" y="737"/>
                    </a:cubicBezTo>
                    <a:cubicBezTo>
                      <a:pt x="253" y="337"/>
                      <a:pt x="253" y="337"/>
                      <a:pt x="253" y="337"/>
                    </a:cubicBezTo>
                    <a:cubicBezTo>
                      <a:pt x="342" y="332"/>
                      <a:pt x="342" y="332"/>
                      <a:pt x="342" y="332"/>
                    </a:cubicBezTo>
                    <a:close/>
                    <a:moveTo>
                      <a:pt x="221" y="581"/>
                    </a:moveTo>
                    <a:cubicBezTo>
                      <a:pt x="59" y="572"/>
                      <a:pt x="59" y="572"/>
                      <a:pt x="59" y="572"/>
                    </a:cubicBezTo>
                    <a:cubicBezTo>
                      <a:pt x="0" y="486"/>
                      <a:pt x="0" y="486"/>
                      <a:pt x="0" y="486"/>
                    </a:cubicBezTo>
                    <a:cubicBezTo>
                      <a:pt x="68" y="407"/>
                      <a:pt x="68" y="407"/>
                      <a:pt x="68" y="407"/>
                    </a:cubicBezTo>
                    <a:cubicBezTo>
                      <a:pt x="221" y="415"/>
                      <a:pt x="221" y="415"/>
                      <a:pt x="221" y="415"/>
                    </a:cubicBezTo>
                    <a:cubicBezTo>
                      <a:pt x="221" y="581"/>
                      <a:pt x="221" y="581"/>
                      <a:pt x="221" y="5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  <p:sp>
            <p:nvSpPr>
              <p:cNvPr id="103" name="PPT世界-5-54"/>
              <p:cNvSpPr/>
              <p:nvPr userDrawn="1"/>
            </p:nvSpPr>
            <p:spPr bwMode="auto">
              <a:xfrm>
                <a:off x="7985371" y="2386200"/>
                <a:ext cx="519339" cy="166774"/>
              </a:xfrm>
              <a:custGeom>
                <a:avLst/>
                <a:gdLst>
                  <a:gd name="T0" fmla="*/ 0 w 1420"/>
                  <a:gd name="T1" fmla="*/ 66 h 456"/>
                  <a:gd name="T2" fmla="*/ 631 w 1420"/>
                  <a:gd name="T3" fmla="*/ 33 h 456"/>
                  <a:gd name="T4" fmla="*/ 1259 w 1420"/>
                  <a:gd name="T5" fmla="*/ 0 h 456"/>
                  <a:gd name="T6" fmla="*/ 1420 w 1420"/>
                  <a:gd name="T7" fmla="*/ 189 h 456"/>
                  <a:gd name="T8" fmla="*/ 1281 w 1420"/>
                  <a:gd name="T9" fmla="*/ 390 h 456"/>
                  <a:gd name="T10" fmla="*/ 650 w 1420"/>
                  <a:gd name="T11" fmla="*/ 423 h 456"/>
                  <a:gd name="T12" fmla="*/ 21 w 1420"/>
                  <a:gd name="T13" fmla="*/ 456 h 456"/>
                  <a:gd name="T14" fmla="*/ 160 w 1420"/>
                  <a:gd name="T15" fmla="*/ 253 h 456"/>
                  <a:gd name="T16" fmla="*/ 0 w 1420"/>
                  <a:gd name="T17" fmla="*/ 66 h 456"/>
                  <a:gd name="T18" fmla="*/ 0 w 1420"/>
                  <a:gd name="T19" fmla="*/ 66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20" h="456">
                    <a:moveTo>
                      <a:pt x="0" y="66"/>
                    </a:moveTo>
                    <a:lnTo>
                      <a:pt x="631" y="33"/>
                    </a:lnTo>
                    <a:lnTo>
                      <a:pt x="1259" y="0"/>
                    </a:lnTo>
                    <a:lnTo>
                      <a:pt x="1420" y="189"/>
                    </a:lnTo>
                    <a:lnTo>
                      <a:pt x="1281" y="390"/>
                    </a:lnTo>
                    <a:lnTo>
                      <a:pt x="650" y="423"/>
                    </a:lnTo>
                    <a:lnTo>
                      <a:pt x="21" y="456"/>
                    </a:lnTo>
                    <a:lnTo>
                      <a:pt x="160" y="253"/>
                    </a:lnTo>
                    <a:lnTo>
                      <a:pt x="0" y="66"/>
                    </a:ln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DBAF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noAutofit/>
              </a:bodyPr>
              <a:lstStyle/>
              <a:p>
                <a:endParaRPr lang="zh-CN" altLang="en-US">
                  <a:cs typeface="思源黑体 CN Bold" panose="020B0800000000000000" pitchFamily="34" charset="-122"/>
                </a:endParaRPr>
              </a:p>
            </p:txBody>
          </p:sp>
        </p:grpSp>
        <p:sp>
          <p:nvSpPr>
            <p:cNvPr id="122" name="PPT世界-5-55"/>
            <p:cNvSpPr txBox="1"/>
            <p:nvPr/>
          </p:nvSpPr>
          <p:spPr>
            <a:xfrm>
              <a:off x="5404569" y="3241974"/>
              <a:ext cx="1414414" cy="745487"/>
            </a:xfrm>
            <a:prstGeom prst="rect">
              <a:avLst/>
            </a:prstGeom>
          </p:spPr>
          <p:txBody>
            <a:bodyPr>
              <a:noAutofit/>
            </a:bodyPr>
            <a:lstStyle>
              <a:lvl1pPr marL="0" indent="0" algn="ctr" defTabSz="914400" rtl="0" eaLnBrk="1" latinLnBrk="0" hangingPunct="1">
                <a:lnSpc>
                  <a:spcPct val="100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bg1"/>
                  </a:solidFill>
                  <a:latin typeface="OPPOSans B" panose="00020600040101010101" pitchFamily="18" charset="-122"/>
                  <a:ea typeface="OPPOSans B" panose="00020600040101010101" pitchFamily="18" charset="-122"/>
                  <a:cs typeface="OPPOSans B" panose="00020600040101010101" pitchFamily="18" charset="-122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目录</a:t>
              </a:r>
            </a:p>
            <a:p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CONTENTS</a:t>
              </a:r>
            </a:p>
          </p:txBody>
        </p:sp>
      </p:grpSp>
      <p:sp>
        <p:nvSpPr>
          <p:cNvPr id="2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6215" y="170815"/>
            <a:ext cx="3048000" cy="79883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6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7977" t="7874" r="16247" b="8333"/>
          <a:stretch>
            <a:fillRect/>
          </a:stretch>
        </p:blipFill>
        <p:spPr>
          <a:xfrm>
            <a:off x="5701030" y="1682750"/>
            <a:ext cx="676910" cy="6889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med">
        <p159:morph option="byObject"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485" y="166370"/>
            <a:ext cx="3048000" cy="7988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91970" y="2834640"/>
            <a:ext cx="79451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>
                <a:latin typeface="楷体" panose="02010609060101010101" charset="-122"/>
                <a:ea typeface="楷体" panose="02010609060101010101" charset="-122"/>
              </a:rPr>
              <a:t>感谢各位同学和老师的批评与指正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1363345" y="2549525"/>
            <a:ext cx="897001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>
            <p:custDataLst>
              <p:tags r:id="rId3"/>
            </p:custDataLst>
          </p:nvPr>
        </p:nvCxnSpPr>
        <p:spPr>
          <a:xfrm>
            <a:off x="1363345" y="3826510"/>
            <a:ext cx="8970010" cy="0"/>
          </a:xfrm>
          <a:prstGeom prst="line">
            <a:avLst/>
          </a:prstGeom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4465955" y="1249680"/>
            <a:ext cx="276542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>
                <a:solidFill>
                  <a:srgbClr val="00B0F0"/>
                </a:solidFill>
                <a:effectLst/>
              </a:rPr>
              <a:t>THANKS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合作"/>
          <p:cNvPicPr>
            <a:picLocks noChangeAspect="1"/>
          </p:cNvPicPr>
          <p:nvPr/>
        </p:nvPicPr>
        <p:blipFill>
          <a:blip r:embed="rId9"/>
          <a:srcRect t="24833"/>
          <a:stretch>
            <a:fillRect/>
          </a:stretch>
        </p:blipFill>
        <p:spPr>
          <a:xfrm>
            <a:off x="0" y="0"/>
            <a:ext cx="6096000" cy="6873240"/>
          </a:xfrm>
          <a:prstGeom prst="rect">
            <a:avLst/>
          </a:prstGeom>
        </p:spPr>
      </p:pic>
      <p:sp>
        <p:nvSpPr>
          <p:cNvPr id="34" name="PPT世界-3"/>
          <p:cNvSpPr/>
          <p:nvPr>
            <p:custDataLst>
              <p:tags r:id="rId1"/>
            </p:custDataLst>
          </p:nvPr>
        </p:nvSpPr>
        <p:spPr>
          <a:xfrm flipH="1">
            <a:off x="3636089" y="0"/>
            <a:ext cx="8546796" cy="6858000"/>
          </a:xfrm>
          <a:custGeom>
            <a:avLst/>
            <a:gdLst>
              <a:gd name="connsiteX0" fmla="*/ 8546796 w 8546796"/>
              <a:gd name="connsiteY0" fmla="*/ 0 h 6858000"/>
              <a:gd name="connsiteX1" fmla="*/ 0 w 8546796"/>
              <a:gd name="connsiteY1" fmla="*/ 0 h 6858000"/>
              <a:gd name="connsiteX2" fmla="*/ 0 w 8546796"/>
              <a:gd name="connsiteY2" fmla="*/ 6858000 h 6858000"/>
              <a:gd name="connsiteX3" fmla="*/ 7131356 w 8546796"/>
              <a:gd name="connsiteY3" fmla="*/ 6858000 h 6858000"/>
              <a:gd name="connsiteX4" fmla="*/ 6973150 w 8546796"/>
              <a:gd name="connsiteY4" fmla="*/ 6734432 h 6858000"/>
              <a:gd name="connsiteX5" fmla="*/ 5345487 w 8546796"/>
              <a:gd name="connsiteY5" fmla="*/ 4142413 h 6858000"/>
              <a:gd name="connsiteX6" fmla="*/ 5931095 w 8546796"/>
              <a:gd name="connsiteY6" fmla="*/ 2465014 h 6858000"/>
              <a:gd name="connsiteX7" fmla="*/ 7342755 w 8546796"/>
              <a:gd name="connsiteY7" fmla="*/ 1390694 h 6858000"/>
              <a:gd name="connsiteX8" fmla="*/ 8545642 w 8546796"/>
              <a:gd name="connsiteY8" fmla="*/ 213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546796" h="6858000">
                <a:moveTo>
                  <a:pt x="8546796" y="0"/>
                </a:moveTo>
                <a:lnTo>
                  <a:pt x="0" y="0"/>
                </a:lnTo>
                <a:lnTo>
                  <a:pt x="0" y="6858000"/>
                </a:lnTo>
                <a:lnTo>
                  <a:pt x="7131356" y="6858000"/>
                </a:lnTo>
                <a:lnTo>
                  <a:pt x="6973150" y="6734432"/>
                </a:lnTo>
                <a:cubicBezTo>
                  <a:pt x="5828435" y="5786625"/>
                  <a:pt x="5389267" y="4765226"/>
                  <a:pt x="5345487" y="4142413"/>
                </a:cubicBezTo>
                <a:cubicBezTo>
                  <a:pt x="5282293" y="3303772"/>
                  <a:pt x="5525530" y="2805571"/>
                  <a:pt x="5931095" y="2465014"/>
                </a:cubicBezTo>
                <a:cubicBezTo>
                  <a:pt x="6331178" y="2111741"/>
                  <a:pt x="6893538" y="1916050"/>
                  <a:pt x="7342755" y="1390694"/>
                </a:cubicBezTo>
                <a:cubicBezTo>
                  <a:pt x="7591957" y="1085539"/>
                  <a:pt x="8145729" y="676087"/>
                  <a:pt x="8545642" y="2134"/>
                </a:cubicBezTo>
                <a:close/>
              </a:path>
            </a:pathLst>
          </a:custGeom>
          <a:solidFill>
            <a:schemeClr val="bg1"/>
          </a:solidFill>
          <a:ln w="57150" cap="flat">
            <a:solidFill>
              <a:srgbClr val="00B0F0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cs typeface="思源黑体 CN Bold" panose="020B0800000000000000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5106904" y="1501425"/>
            <a:ext cx="5874786" cy="3208370"/>
            <a:chOff x="1134505" y="896543"/>
            <a:chExt cx="6328356" cy="3367955"/>
          </a:xfrm>
        </p:grpSpPr>
        <p:sp>
          <p:nvSpPr>
            <p:cNvPr id="20" name="PPT世界-8"/>
            <p:cNvSpPr/>
            <p:nvPr>
              <p:custDataLst>
                <p:tags r:id="rId3"/>
              </p:custDataLst>
            </p:nvPr>
          </p:nvSpPr>
          <p:spPr>
            <a:xfrm rot="291673">
              <a:off x="1134505" y="1060890"/>
              <a:ext cx="5971854" cy="3127107"/>
            </a:xfrm>
            <a:custGeom>
              <a:avLst/>
              <a:gdLst>
                <a:gd name="connsiteX0" fmla="*/ 249293 w 5971854"/>
                <a:gd name="connsiteY0" fmla="*/ 1277254 h 3127107"/>
                <a:gd name="connsiteX1" fmla="*/ 5971549 w 5971854"/>
                <a:gd name="connsiteY1" fmla="*/ -395 h 3127107"/>
                <a:gd name="connsiteX2" fmla="*/ 5721960 w 5971854"/>
                <a:gd name="connsiteY2" fmla="*/ 1849077 h 3127107"/>
                <a:gd name="connsiteX3" fmla="*/ -306 w 5971854"/>
                <a:gd name="connsiteY3" fmla="*/ 3126713 h 312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1854" h="3127107">
                  <a:moveTo>
                    <a:pt x="249293" y="1277254"/>
                  </a:moveTo>
                  <a:lnTo>
                    <a:pt x="5971549" y="-395"/>
                  </a:lnTo>
                  <a:lnTo>
                    <a:pt x="5721960" y="1849077"/>
                  </a:lnTo>
                  <a:lnTo>
                    <a:pt x="-306" y="3126713"/>
                  </a:lnTo>
                  <a:close/>
                </a:path>
              </a:pathLst>
            </a:custGeom>
            <a:solidFill>
              <a:schemeClr val="accent1"/>
            </a:solidFill>
            <a:ln w="31750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2700000" algn="tl" rotWithShape="0">
                <a:schemeClr val="bg1"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6" name="PPT世界-12"/>
            <p:cNvSpPr/>
            <p:nvPr>
              <p:custDataLst>
                <p:tags r:id="rId4"/>
              </p:custDataLst>
            </p:nvPr>
          </p:nvSpPr>
          <p:spPr>
            <a:xfrm>
              <a:off x="6557753" y="1681979"/>
              <a:ext cx="905108" cy="339458"/>
            </a:xfrm>
            <a:custGeom>
              <a:avLst/>
              <a:gdLst>
                <a:gd name="connsiteX0" fmla="*/ 905109 w 905108"/>
                <a:gd name="connsiteY0" fmla="*/ 72808 h 339458"/>
                <a:gd name="connsiteX1" fmla="*/ 898354 w 905108"/>
                <a:gd name="connsiteY1" fmla="*/ 77814 h 339458"/>
                <a:gd name="connsiteX2" fmla="*/ 830331 w 905108"/>
                <a:gd name="connsiteY2" fmla="*/ 27592 h 339458"/>
                <a:gd name="connsiteX3" fmla="*/ 696309 w 905108"/>
                <a:gd name="connsiteY3" fmla="*/ 27592 h 339458"/>
                <a:gd name="connsiteX4" fmla="*/ 686126 w 905108"/>
                <a:gd name="connsiteY4" fmla="*/ 35135 h 339458"/>
                <a:gd name="connsiteX5" fmla="*/ 608949 w 905108"/>
                <a:gd name="connsiteY5" fmla="*/ 57664 h 339458"/>
                <a:gd name="connsiteX6" fmla="*/ 533897 w 905108"/>
                <a:gd name="connsiteY6" fmla="*/ 31477 h 339458"/>
                <a:gd name="connsiteX7" fmla="*/ 465737 w 905108"/>
                <a:gd name="connsiteY7" fmla="*/ 7700 h 339458"/>
                <a:gd name="connsiteX8" fmla="*/ 395657 w 905108"/>
                <a:gd name="connsiteY8" fmla="*/ 28158 h 339458"/>
                <a:gd name="connsiteX9" fmla="*/ 378617 w 905108"/>
                <a:gd name="connsiteY9" fmla="*/ 40744 h 339458"/>
                <a:gd name="connsiteX10" fmla="*/ 231051 w 905108"/>
                <a:gd name="connsiteY10" fmla="*/ 40744 h 339458"/>
                <a:gd name="connsiteX11" fmla="*/ 222583 w 905108"/>
                <a:gd name="connsiteY11" fmla="*/ 34487 h 339458"/>
                <a:gd name="connsiteX12" fmla="*/ 88560 w 905108"/>
                <a:gd name="connsiteY12" fmla="*/ 34487 h 339458"/>
                <a:gd name="connsiteX13" fmla="*/ 6789 w 905108"/>
                <a:gd name="connsiteY13" fmla="*/ 94881 h 339458"/>
                <a:gd name="connsiteX14" fmla="*/ 0 w 905108"/>
                <a:gd name="connsiteY14" fmla="*/ 89859 h 339458"/>
                <a:gd name="connsiteX15" fmla="*/ 81772 w 905108"/>
                <a:gd name="connsiteY15" fmla="*/ 29464 h 339458"/>
                <a:gd name="connsiteX16" fmla="*/ 229371 w 905108"/>
                <a:gd name="connsiteY16" fmla="*/ 29464 h 339458"/>
                <a:gd name="connsiteX17" fmla="*/ 237840 w 905108"/>
                <a:gd name="connsiteY17" fmla="*/ 35721 h 339458"/>
                <a:gd name="connsiteX18" fmla="*/ 371863 w 905108"/>
                <a:gd name="connsiteY18" fmla="*/ 35721 h 339458"/>
                <a:gd name="connsiteX19" fmla="*/ 388903 w 905108"/>
                <a:gd name="connsiteY19" fmla="*/ 23135 h 339458"/>
                <a:gd name="connsiteX20" fmla="*/ 466080 w 905108"/>
                <a:gd name="connsiteY20" fmla="*/ 606 h 339458"/>
                <a:gd name="connsiteX21" fmla="*/ 541097 w 905108"/>
                <a:gd name="connsiteY21" fmla="*/ 26787 h 339458"/>
                <a:gd name="connsiteX22" fmla="*/ 609257 w 905108"/>
                <a:gd name="connsiteY22" fmla="*/ 50574 h 339458"/>
                <a:gd name="connsiteX23" fmla="*/ 679337 w 905108"/>
                <a:gd name="connsiteY23" fmla="*/ 30112 h 339458"/>
                <a:gd name="connsiteX24" fmla="*/ 689555 w 905108"/>
                <a:gd name="connsiteY24" fmla="*/ 22569 h 339458"/>
                <a:gd name="connsiteX25" fmla="*/ 837120 w 905108"/>
                <a:gd name="connsiteY25" fmla="*/ 22569 h 339458"/>
                <a:gd name="connsiteX26" fmla="*/ 905109 w 905108"/>
                <a:gd name="connsiteY26" fmla="*/ 154343 h 339458"/>
                <a:gd name="connsiteX27" fmla="*/ 898354 w 905108"/>
                <a:gd name="connsiteY27" fmla="*/ 159349 h 339458"/>
                <a:gd name="connsiteX28" fmla="*/ 830331 w 905108"/>
                <a:gd name="connsiteY28" fmla="*/ 109127 h 339458"/>
                <a:gd name="connsiteX29" fmla="*/ 696309 w 905108"/>
                <a:gd name="connsiteY29" fmla="*/ 109127 h 339458"/>
                <a:gd name="connsiteX30" fmla="*/ 686126 w 905108"/>
                <a:gd name="connsiteY30" fmla="*/ 116670 h 339458"/>
                <a:gd name="connsiteX31" fmla="*/ 608949 w 905108"/>
                <a:gd name="connsiteY31" fmla="*/ 139199 h 339458"/>
                <a:gd name="connsiteX32" fmla="*/ 533897 w 905108"/>
                <a:gd name="connsiteY32" fmla="*/ 113019 h 339458"/>
                <a:gd name="connsiteX33" fmla="*/ 465737 w 905108"/>
                <a:gd name="connsiteY33" fmla="*/ 89238 h 339458"/>
                <a:gd name="connsiteX34" fmla="*/ 395657 w 905108"/>
                <a:gd name="connsiteY34" fmla="*/ 109700 h 339458"/>
                <a:gd name="connsiteX35" fmla="*/ 378617 w 905108"/>
                <a:gd name="connsiteY35" fmla="*/ 122279 h 339458"/>
                <a:gd name="connsiteX36" fmla="*/ 231051 w 905108"/>
                <a:gd name="connsiteY36" fmla="*/ 122279 h 339458"/>
                <a:gd name="connsiteX37" fmla="*/ 222583 w 905108"/>
                <a:gd name="connsiteY37" fmla="*/ 116019 h 339458"/>
                <a:gd name="connsiteX38" fmla="*/ 88560 w 905108"/>
                <a:gd name="connsiteY38" fmla="*/ 116019 h 339458"/>
                <a:gd name="connsiteX39" fmla="*/ 6789 w 905108"/>
                <a:gd name="connsiteY39" fmla="*/ 176416 h 339458"/>
                <a:gd name="connsiteX40" fmla="*/ 0 w 905108"/>
                <a:gd name="connsiteY40" fmla="*/ 171407 h 339458"/>
                <a:gd name="connsiteX41" fmla="*/ 81772 w 905108"/>
                <a:gd name="connsiteY41" fmla="*/ 111013 h 339458"/>
                <a:gd name="connsiteX42" fmla="*/ 229371 w 905108"/>
                <a:gd name="connsiteY42" fmla="*/ 111013 h 339458"/>
                <a:gd name="connsiteX43" fmla="*/ 237840 w 905108"/>
                <a:gd name="connsiteY43" fmla="*/ 117270 h 339458"/>
                <a:gd name="connsiteX44" fmla="*/ 371863 w 905108"/>
                <a:gd name="connsiteY44" fmla="*/ 117270 h 339458"/>
                <a:gd name="connsiteX45" fmla="*/ 388903 w 905108"/>
                <a:gd name="connsiteY45" fmla="*/ 104694 h 339458"/>
                <a:gd name="connsiteX46" fmla="*/ 466080 w 905108"/>
                <a:gd name="connsiteY46" fmla="*/ 82165 h 339458"/>
                <a:gd name="connsiteX47" fmla="*/ 541097 w 905108"/>
                <a:gd name="connsiteY47" fmla="*/ 108345 h 339458"/>
                <a:gd name="connsiteX48" fmla="*/ 609257 w 905108"/>
                <a:gd name="connsiteY48" fmla="*/ 132126 h 339458"/>
                <a:gd name="connsiteX49" fmla="*/ 679337 w 905108"/>
                <a:gd name="connsiteY49" fmla="*/ 111664 h 339458"/>
                <a:gd name="connsiteX50" fmla="*/ 689555 w 905108"/>
                <a:gd name="connsiteY50" fmla="*/ 104121 h 339458"/>
                <a:gd name="connsiteX51" fmla="*/ 837120 w 905108"/>
                <a:gd name="connsiteY51" fmla="*/ 104121 h 339458"/>
                <a:gd name="connsiteX52" fmla="*/ 905109 w 905108"/>
                <a:gd name="connsiteY52" fmla="*/ 235868 h 339458"/>
                <a:gd name="connsiteX53" fmla="*/ 898354 w 905108"/>
                <a:gd name="connsiteY53" fmla="*/ 240877 h 339458"/>
                <a:gd name="connsiteX54" fmla="*/ 830331 w 905108"/>
                <a:gd name="connsiteY54" fmla="*/ 190659 h 339458"/>
                <a:gd name="connsiteX55" fmla="*/ 696309 w 905108"/>
                <a:gd name="connsiteY55" fmla="*/ 190659 h 339458"/>
                <a:gd name="connsiteX56" fmla="*/ 686126 w 905108"/>
                <a:gd name="connsiteY56" fmla="*/ 198201 h 339458"/>
                <a:gd name="connsiteX57" fmla="*/ 608949 w 905108"/>
                <a:gd name="connsiteY57" fmla="*/ 220741 h 339458"/>
                <a:gd name="connsiteX58" fmla="*/ 533897 w 905108"/>
                <a:gd name="connsiteY58" fmla="*/ 194553 h 339458"/>
                <a:gd name="connsiteX59" fmla="*/ 465737 w 905108"/>
                <a:gd name="connsiteY59" fmla="*/ 170773 h 339458"/>
                <a:gd name="connsiteX60" fmla="*/ 395657 w 905108"/>
                <a:gd name="connsiteY60" fmla="*/ 191235 h 339458"/>
                <a:gd name="connsiteX61" fmla="*/ 378617 w 905108"/>
                <a:gd name="connsiteY61" fmla="*/ 203817 h 339458"/>
                <a:gd name="connsiteX62" fmla="*/ 231051 w 905108"/>
                <a:gd name="connsiteY62" fmla="*/ 203817 h 339458"/>
                <a:gd name="connsiteX63" fmla="*/ 222583 w 905108"/>
                <a:gd name="connsiteY63" fmla="*/ 197560 h 339458"/>
                <a:gd name="connsiteX64" fmla="*/ 88560 w 905108"/>
                <a:gd name="connsiteY64" fmla="*/ 197560 h 339458"/>
                <a:gd name="connsiteX65" fmla="*/ 6789 w 905108"/>
                <a:gd name="connsiteY65" fmla="*/ 257955 h 339458"/>
                <a:gd name="connsiteX66" fmla="*/ 0 w 905108"/>
                <a:gd name="connsiteY66" fmla="*/ 252949 h 339458"/>
                <a:gd name="connsiteX67" fmla="*/ 81772 w 905108"/>
                <a:gd name="connsiteY67" fmla="*/ 192555 h 339458"/>
                <a:gd name="connsiteX68" fmla="*/ 229371 w 905108"/>
                <a:gd name="connsiteY68" fmla="*/ 192555 h 339458"/>
                <a:gd name="connsiteX69" fmla="*/ 237840 w 905108"/>
                <a:gd name="connsiteY69" fmla="*/ 198812 h 339458"/>
                <a:gd name="connsiteX70" fmla="*/ 371863 w 905108"/>
                <a:gd name="connsiteY70" fmla="*/ 198812 h 339458"/>
                <a:gd name="connsiteX71" fmla="*/ 388903 w 905108"/>
                <a:gd name="connsiteY71" fmla="*/ 186225 h 339458"/>
                <a:gd name="connsiteX72" fmla="*/ 466080 w 905108"/>
                <a:gd name="connsiteY72" fmla="*/ 163696 h 339458"/>
                <a:gd name="connsiteX73" fmla="*/ 541097 w 905108"/>
                <a:gd name="connsiteY73" fmla="*/ 189877 h 339458"/>
                <a:gd name="connsiteX74" fmla="*/ 609257 w 905108"/>
                <a:gd name="connsiteY74" fmla="*/ 213657 h 339458"/>
                <a:gd name="connsiteX75" fmla="*/ 679337 w 905108"/>
                <a:gd name="connsiteY75" fmla="*/ 193196 h 339458"/>
                <a:gd name="connsiteX76" fmla="*/ 689555 w 905108"/>
                <a:gd name="connsiteY76" fmla="*/ 185653 h 339458"/>
                <a:gd name="connsiteX77" fmla="*/ 837120 w 905108"/>
                <a:gd name="connsiteY77" fmla="*/ 185653 h 339458"/>
                <a:gd name="connsiteX78" fmla="*/ 905109 w 905108"/>
                <a:gd name="connsiteY78" fmla="*/ 317403 h 339458"/>
                <a:gd name="connsiteX79" fmla="*/ 898354 w 905108"/>
                <a:gd name="connsiteY79" fmla="*/ 322408 h 339458"/>
                <a:gd name="connsiteX80" fmla="*/ 830331 w 905108"/>
                <a:gd name="connsiteY80" fmla="*/ 272187 h 339458"/>
                <a:gd name="connsiteX81" fmla="*/ 696309 w 905108"/>
                <a:gd name="connsiteY81" fmla="*/ 272187 h 339458"/>
                <a:gd name="connsiteX82" fmla="*/ 686126 w 905108"/>
                <a:gd name="connsiteY82" fmla="*/ 279729 h 339458"/>
                <a:gd name="connsiteX83" fmla="*/ 608949 w 905108"/>
                <a:gd name="connsiteY83" fmla="*/ 302259 h 339458"/>
                <a:gd name="connsiteX84" fmla="*/ 533897 w 905108"/>
                <a:gd name="connsiteY84" fmla="*/ 276078 h 339458"/>
                <a:gd name="connsiteX85" fmla="*/ 465737 w 905108"/>
                <a:gd name="connsiteY85" fmla="*/ 252297 h 339458"/>
                <a:gd name="connsiteX86" fmla="*/ 395657 w 905108"/>
                <a:gd name="connsiteY86" fmla="*/ 272759 h 339458"/>
                <a:gd name="connsiteX87" fmla="*/ 378617 w 905108"/>
                <a:gd name="connsiteY87" fmla="*/ 285339 h 339458"/>
                <a:gd name="connsiteX88" fmla="*/ 231051 w 905108"/>
                <a:gd name="connsiteY88" fmla="*/ 285339 h 339458"/>
                <a:gd name="connsiteX89" fmla="*/ 222583 w 905108"/>
                <a:gd name="connsiteY89" fmla="*/ 279082 h 339458"/>
                <a:gd name="connsiteX90" fmla="*/ 88560 w 905108"/>
                <a:gd name="connsiteY90" fmla="*/ 279082 h 339458"/>
                <a:gd name="connsiteX91" fmla="*/ 6789 w 905108"/>
                <a:gd name="connsiteY91" fmla="*/ 339459 h 339458"/>
                <a:gd name="connsiteX92" fmla="*/ 0 w 905108"/>
                <a:gd name="connsiteY92" fmla="*/ 334453 h 339458"/>
                <a:gd name="connsiteX93" fmla="*/ 81772 w 905108"/>
                <a:gd name="connsiteY93" fmla="*/ 274059 h 339458"/>
                <a:gd name="connsiteX94" fmla="*/ 229371 w 905108"/>
                <a:gd name="connsiteY94" fmla="*/ 274059 h 339458"/>
                <a:gd name="connsiteX95" fmla="*/ 237840 w 905108"/>
                <a:gd name="connsiteY95" fmla="*/ 280319 h 339458"/>
                <a:gd name="connsiteX96" fmla="*/ 371863 w 905108"/>
                <a:gd name="connsiteY96" fmla="*/ 280319 h 339458"/>
                <a:gd name="connsiteX97" fmla="*/ 388903 w 905108"/>
                <a:gd name="connsiteY97" fmla="*/ 267740 h 339458"/>
                <a:gd name="connsiteX98" fmla="*/ 466080 w 905108"/>
                <a:gd name="connsiteY98" fmla="*/ 245204 h 339458"/>
                <a:gd name="connsiteX99" fmla="*/ 541097 w 905108"/>
                <a:gd name="connsiteY99" fmla="*/ 271391 h 339458"/>
                <a:gd name="connsiteX100" fmla="*/ 609257 w 905108"/>
                <a:gd name="connsiteY100" fmla="*/ 295172 h 339458"/>
                <a:gd name="connsiteX101" fmla="*/ 679337 w 905108"/>
                <a:gd name="connsiteY101" fmla="*/ 274710 h 339458"/>
                <a:gd name="connsiteX102" fmla="*/ 689555 w 905108"/>
                <a:gd name="connsiteY102" fmla="*/ 267167 h 339458"/>
                <a:gd name="connsiteX103" fmla="*/ 837120 w 905108"/>
                <a:gd name="connsiteY103" fmla="*/ 267167 h 33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05108" h="339458">
                  <a:moveTo>
                    <a:pt x="905109" y="72808"/>
                  </a:moveTo>
                  <a:lnTo>
                    <a:pt x="898354" y="77814"/>
                  </a:lnTo>
                  <a:lnTo>
                    <a:pt x="830331" y="27592"/>
                  </a:lnTo>
                  <a:cubicBezTo>
                    <a:pt x="793371" y="315"/>
                    <a:pt x="733269" y="315"/>
                    <a:pt x="696309" y="27592"/>
                  </a:cubicBezTo>
                  <a:lnTo>
                    <a:pt x="686126" y="35135"/>
                  </a:lnTo>
                  <a:cubicBezTo>
                    <a:pt x="665486" y="50365"/>
                    <a:pt x="638092" y="58364"/>
                    <a:pt x="608949" y="57664"/>
                  </a:cubicBezTo>
                  <a:cubicBezTo>
                    <a:pt x="579806" y="56965"/>
                    <a:pt x="553132" y="47667"/>
                    <a:pt x="533897" y="31477"/>
                  </a:cubicBezTo>
                  <a:cubicBezTo>
                    <a:pt x="516412" y="16779"/>
                    <a:pt x="492240" y="8334"/>
                    <a:pt x="465737" y="7700"/>
                  </a:cubicBezTo>
                  <a:cubicBezTo>
                    <a:pt x="440777" y="6630"/>
                    <a:pt x="416126" y="13820"/>
                    <a:pt x="395657" y="28158"/>
                  </a:cubicBezTo>
                  <a:lnTo>
                    <a:pt x="378617" y="40744"/>
                  </a:lnTo>
                  <a:cubicBezTo>
                    <a:pt x="337955" y="70789"/>
                    <a:pt x="271749" y="70789"/>
                    <a:pt x="231051" y="40744"/>
                  </a:cubicBezTo>
                  <a:lnTo>
                    <a:pt x="222583" y="34487"/>
                  </a:lnTo>
                  <a:cubicBezTo>
                    <a:pt x="185622" y="7199"/>
                    <a:pt x="125520" y="7199"/>
                    <a:pt x="88560" y="34487"/>
                  </a:cubicBezTo>
                  <a:lnTo>
                    <a:pt x="6789" y="94881"/>
                  </a:lnTo>
                  <a:lnTo>
                    <a:pt x="0" y="89859"/>
                  </a:lnTo>
                  <a:lnTo>
                    <a:pt x="81772" y="29464"/>
                  </a:lnTo>
                  <a:cubicBezTo>
                    <a:pt x="122468" y="-584"/>
                    <a:pt x="188674" y="-584"/>
                    <a:pt x="229371" y="29464"/>
                  </a:cubicBezTo>
                  <a:lnTo>
                    <a:pt x="237840" y="35721"/>
                  </a:lnTo>
                  <a:cubicBezTo>
                    <a:pt x="274800" y="63006"/>
                    <a:pt x="334903" y="63006"/>
                    <a:pt x="371863" y="35721"/>
                  </a:cubicBezTo>
                  <a:lnTo>
                    <a:pt x="388903" y="23135"/>
                  </a:lnTo>
                  <a:cubicBezTo>
                    <a:pt x="409508" y="7909"/>
                    <a:pt x="436937" y="-93"/>
                    <a:pt x="466080" y="606"/>
                  </a:cubicBezTo>
                  <a:cubicBezTo>
                    <a:pt x="495223" y="1305"/>
                    <a:pt x="521863" y="10604"/>
                    <a:pt x="541097" y="26787"/>
                  </a:cubicBezTo>
                  <a:cubicBezTo>
                    <a:pt x="558583" y="41488"/>
                    <a:pt x="582789" y="49940"/>
                    <a:pt x="609257" y="50574"/>
                  </a:cubicBezTo>
                  <a:cubicBezTo>
                    <a:pt x="634217" y="51654"/>
                    <a:pt x="658868" y="44464"/>
                    <a:pt x="679337" y="30112"/>
                  </a:cubicBezTo>
                  <a:lnTo>
                    <a:pt x="689555" y="22569"/>
                  </a:lnTo>
                  <a:cubicBezTo>
                    <a:pt x="734126" y="-7523"/>
                    <a:pt x="792548" y="-7523"/>
                    <a:pt x="837120" y="22569"/>
                  </a:cubicBezTo>
                  <a:close/>
                  <a:moveTo>
                    <a:pt x="905109" y="154343"/>
                  </a:moveTo>
                  <a:lnTo>
                    <a:pt x="898354" y="159349"/>
                  </a:lnTo>
                  <a:lnTo>
                    <a:pt x="830331" y="109127"/>
                  </a:lnTo>
                  <a:cubicBezTo>
                    <a:pt x="793371" y="81839"/>
                    <a:pt x="733269" y="81839"/>
                    <a:pt x="696309" y="109127"/>
                  </a:cubicBezTo>
                  <a:lnTo>
                    <a:pt x="686126" y="116670"/>
                  </a:lnTo>
                  <a:cubicBezTo>
                    <a:pt x="665486" y="131896"/>
                    <a:pt x="638092" y="139899"/>
                    <a:pt x="608949" y="139199"/>
                  </a:cubicBezTo>
                  <a:cubicBezTo>
                    <a:pt x="579806" y="138500"/>
                    <a:pt x="553132" y="129201"/>
                    <a:pt x="533897" y="113019"/>
                  </a:cubicBezTo>
                  <a:cubicBezTo>
                    <a:pt x="516412" y="98317"/>
                    <a:pt x="492240" y="89872"/>
                    <a:pt x="465737" y="89238"/>
                  </a:cubicBezTo>
                  <a:cubicBezTo>
                    <a:pt x="440777" y="88168"/>
                    <a:pt x="416126" y="95361"/>
                    <a:pt x="395657" y="109700"/>
                  </a:cubicBezTo>
                  <a:lnTo>
                    <a:pt x="378617" y="122279"/>
                  </a:lnTo>
                  <a:cubicBezTo>
                    <a:pt x="337955" y="152324"/>
                    <a:pt x="271749" y="152324"/>
                    <a:pt x="231051" y="122279"/>
                  </a:cubicBezTo>
                  <a:lnTo>
                    <a:pt x="222583" y="116019"/>
                  </a:lnTo>
                  <a:cubicBezTo>
                    <a:pt x="185622" y="88734"/>
                    <a:pt x="125520" y="88734"/>
                    <a:pt x="88560" y="116019"/>
                  </a:cubicBezTo>
                  <a:lnTo>
                    <a:pt x="6789" y="176416"/>
                  </a:lnTo>
                  <a:lnTo>
                    <a:pt x="0" y="171407"/>
                  </a:lnTo>
                  <a:lnTo>
                    <a:pt x="81772" y="111013"/>
                  </a:lnTo>
                  <a:cubicBezTo>
                    <a:pt x="122468" y="80968"/>
                    <a:pt x="188674" y="80968"/>
                    <a:pt x="229371" y="111013"/>
                  </a:cubicBezTo>
                  <a:lnTo>
                    <a:pt x="237840" y="117270"/>
                  </a:lnTo>
                  <a:cubicBezTo>
                    <a:pt x="274800" y="144558"/>
                    <a:pt x="334903" y="144558"/>
                    <a:pt x="371863" y="117270"/>
                  </a:cubicBezTo>
                  <a:lnTo>
                    <a:pt x="388903" y="104694"/>
                  </a:lnTo>
                  <a:cubicBezTo>
                    <a:pt x="409508" y="89468"/>
                    <a:pt x="436937" y="81465"/>
                    <a:pt x="466080" y="82165"/>
                  </a:cubicBezTo>
                  <a:cubicBezTo>
                    <a:pt x="495223" y="82864"/>
                    <a:pt x="521863" y="92163"/>
                    <a:pt x="541097" y="108345"/>
                  </a:cubicBezTo>
                  <a:cubicBezTo>
                    <a:pt x="558583" y="123044"/>
                    <a:pt x="582789" y="131488"/>
                    <a:pt x="609257" y="132126"/>
                  </a:cubicBezTo>
                  <a:cubicBezTo>
                    <a:pt x="634217" y="133203"/>
                    <a:pt x="658868" y="126013"/>
                    <a:pt x="679337" y="111664"/>
                  </a:cubicBezTo>
                  <a:lnTo>
                    <a:pt x="689555" y="104121"/>
                  </a:lnTo>
                  <a:cubicBezTo>
                    <a:pt x="734126" y="74022"/>
                    <a:pt x="792548" y="74022"/>
                    <a:pt x="837120" y="104121"/>
                  </a:cubicBezTo>
                  <a:close/>
                  <a:moveTo>
                    <a:pt x="905109" y="235868"/>
                  </a:moveTo>
                  <a:lnTo>
                    <a:pt x="898354" y="240877"/>
                  </a:lnTo>
                  <a:lnTo>
                    <a:pt x="830331" y="190659"/>
                  </a:lnTo>
                  <a:cubicBezTo>
                    <a:pt x="793371" y="163374"/>
                    <a:pt x="733269" y="163374"/>
                    <a:pt x="696309" y="190659"/>
                  </a:cubicBezTo>
                  <a:lnTo>
                    <a:pt x="686126" y="198201"/>
                  </a:lnTo>
                  <a:cubicBezTo>
                    <a:pt x="665486" y="213428"/>
                    <a:pt x="638092" y="221430"/>
                    <a:pt x="608949" y="220741"/>
                  </a:cubicBezTo>
                  <a:cubicBezTo>
                    <a:pt x="579806" y="220052"/>
                    <a:pt x="553132" y="210740"/>
                    <a:pt x="533897" y="194553"/>
                  </a:cubicBezTo>
                  <a:cubicBezTo>
                    <a:pt x="516412" y="179852"/>
                    <a:pt x="492240" y="171407"/>
                    <a:pt x="465737" y="170773"/>
                  </a:cubicBezTo>
                  <a:cubicBezTo>
                    <a:pt x="440777" y="169703"/>
                    <a:pt x="416126" y="176896"/>
                    <a:pt x="395657" y="191235"/>
                  </a:cubicBezTo>
                  <a:lnTo>
                    <a:pt x="378617" y="203817"/>
                  </a:lnTo>
                  <a:cubicBezTo>
                    <a:pt x="337955" y="233862"/>
                    <a:pt x="271749" y="233862"/>
                    <a:pt x="231051" y="203817"/>
                  </a:cubicBezTo>
                  <a:lnTo>
                    <a:pt x="222583" y="197560"/>
                  </a:lnTo>
                  <a:cubicBezTo>
                    <a:pt x="185622" y="170276"/>
                    <a:pt x="125520" y="170276"/>
                    <a:pt x="88560" y="197560"/>
                  </a:cubicBezTo>
                  <a:lnTo>
                    <a:pt x="6789" y="257955"/>
                  </a:lnTo>
                  <a:lnTo>
                    <a:pt x="0" y="252949"/>
                  </a:lnTo>
                  <a:lnTo>
                    <a:pt x="81772" y="192555"/>
                  </a:lnTo>
                  <a:cubicBezTo>
                    <a:pt x="122468" y="162507"/>
                    <a:pt x="188674" y="162507"/>
                    <a:pt x="229371" y="192555"/>
                  </a:cubicBezTo>
                  <a:lnTo>
                    <a:pt x="237840" y="198812"/>
                  </a:lnTo>
                  <a:cubicBezTo>
                    <a:pt x="278331" y="226141"/>
                    <a:pt x="331371" y="226141"/>
                    <a:pt x="371863" y="198812"/>
                  </a:cubicBezTo>
                  <a:lnTo>
                    <a:pt x="388903" y="186225"/>
                  </a:lnTo>
                  <a:cubicBezTo>
                    <a:pt x="409508" y="170999"/>
                    <a:pt x="436937" y="163000"/>
                    <a:pt x="466080" y="163696"/>
                  </a:cubicBezTo>
                  <a:cubicBezTo>
                    <a:pt x="495223" y="164392"/>
                    <a:pt x="521863" y="173697"/>
                    <a:pt x="541097" y="189877"/>
                  </a:cubicBezTo>
                  <a:cubicBezTo>
                    <a:pt x="558583" y="204579"/>
                    <a:pt x="582789" y="213020"/>
                    <a:pt x="609257" y="213657"/>
                  </a:cubicBezTo>
                  <a:cubicBezTo>
                    <a:pt x="634217" y="214741"/>
                    <a:pt x="658868" y="207548"/>
                    <a:pt x="679337" y="193196"/>
                  </a:cubicBezTo>
                  <a:lnTo>
                    <a:pt x="689555" y="185653"/>
                  </a:lnTo>
                  <a:cubicBezTo>
                    <a:pt x="734126" y="155560"/>
                    <a:pt x="792548" y="155560"/>
                    <a:pt x="837120" y="185653"/>
                  </a:cubicBezTo>
                  <a:close/>
                  <a:moveTo>
                    <a:pt x="905109" y="317403"/>
                  </a:moveTo>
                  <a:lnTo>
                    <a:pt x="898354" y="322408"/>
                  </a:lnTo>
                  <a:lnTo>
                    <a:pt x="830331" y="272187"/>
                  </a:lnTo>
                  <a:cubicBezTo>
                    <a:pt x="793371" y="244905"/>
                    <a:pt x="733269" y="244905"/>
                    <a:pt x="696309" y="272187"/>
                  </a:cubicBezTo>
                  <a:lnTo>
                    <a:pt x="686126" y="279729"/>
                  </a:lnTo>
                  <a:cubicBezTo>
                    <a:pt x="665486" y="294956"/>
                    <a:pt x="638092" y="302958"/>
                    <a:pt x="608949" y="302259"/>
                  </a:cubicBezTo>
                  <a:cubicBezTo>
                    <a:pt x="579806" y="301559"/>
                    <a:pt x="553132" y="292257"/>
                    <a:pt x="533897" y="276078"/>
                  </a:cubicBezTo>
                  <a:cubicBezTo>
                    <a:pt x="516412" y="261376"/>
                    <a:pt x="492206" y="252935"/>
                    <a:pt x="465737" y="252297"/>
                  </a:cubicBezTo>
                  <a:cubicBezTo>
                    <a:pt x="440777" y="251217"/>
                    <a:pt x="416126" y="258407"/>
                    <a:pt x="395657" y="272759"/>
                  </a:cubicBezTo>
                  <a:lnTo>
                    <a:pt x="378617" y="285339"/>
                  </a:lnTo>
                  <a:cubicBezTo>
                    <a:pt x="337955" y="315383"/>
                    <a:pt x="271749" y="315383"/>
                    <a:pt x="231051" y="285339"/>
                  </a:cubicBezTo>
                  <a:lnTo>
                    <a:pt x="222583" y="279082"/>
                  </a:lnTo>
                  <a:cubicBezTo>
                    <a:pt x="185622" y="251793"/>
                    <a:pt x="125520" y="251793"/>
                    <a:pt x="88560" y="279082"/>
                  </a:cubicBezTo>
                  <a:lnTo>
                    <a:pt x="6789" y="339459"/>
                  </a:lnTo>
                  <a:lnTo>
                    <a:pt x="0" y="334453"/>
                  </a:lnTo>
                  <a:lnTo>
                    <a:pt x="81772" y="274059"/>
                  </a:lnTo>
                  <a:cubicBezTo>
                    <a:pt x="122468" y="244014"/>
                    <a:pt x="188674" y="244014"/>
                    <a:pt x="229371" y="274059"/>
                  </a:cubicBezTo>
                  <a:lnTo>
                    <a:pt x="237840" y="280319"/>
                  </a:lnTo>
                  <a:cubicBezTo>
                    <a:pt x="278331" y="307641"/>
                    <a:pt x="331371" y="307641"/>
                    <a:pt x="371863" y="280319"/>
                  </a:cubicBezTo>
                  <a:lnTo>
                    <a:pt x="388903" y="267740"/>
                  </a:lnTo>
                  <a:cubicBezTo>
                    <a:pt x="409508" y="252513"/>
                    <a:pt x="436903" y="244511"/>
                    <a:pt x="466080" y="245204"/>
                  </a:cubicBezTo>
                  <a:cubicBezTo>
                    <a:pt x="495257" y="245896"/>
                    <a:pt x="521863" y="255201"/>
                    <a:pt x="541097" y="271391"/>
                  </a:cubicBezTo>
                  <a:cubicBezTo>
                    <a:pt x="558583" y="286093"/>
                    <a:pt x="582789" y="294534"/>
                    <a:pt x="609257" y="295172"/>
                  </a:cubicBezTo>
                  <a:cubicBezTo>
                    <a:pt x="634217" y="296248"/>
                    <a:pt x="658868" y="289055"/>
                    <a:pt x="679337" y="274710"/>
                  </a:cubicBezTo>
                  <a:lnTo>
                    <a:pt x="689555" y="267167"/>
                  </a:lnTo>
                  <a:cubicBezTo>
                    <a:pt x="734126" y="237078"/>
                    <a:pt x="792548" y="237078"/>
                    <a:pt x="837120" y="267167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7" name="PPT世界-13"/>
            <p:cNvSpPr/>
            <p:nvPr>
              <p:custDataLst>
                <p:tags r:id="rId5"/>
              </p:custDataLst>
            </p:nvPr>
          </p:nvSpPr>
          <p:spPr>
            <a:xfrm>
              <a:off x="1400815" y="3033607"/>
              <a:ext cx="1292537" cy="1230891"/>
            </a:xfrm>
            <a:custGeom>
              <a:avLst/>
              <a:gdLst>
                <a:gd name="connsiteX0" fmla="*/ 375360 w 1292537"/>
                <a:gd name="connsiteY0" fmla="*/ 1230892 h 1230891"/>
                <a:gd name="connsiteX1" fmla="*/ 361234 w 1292537"/>
                <a:gd name="connsiteY1" fmla="*/ 1216834 h 1230891"/>
                <a:gd name="connsiteX2" fmla="*/ 361234 w 1292537"/>
                <a:gd name="connsiteY2" fmla="*/ 1216800 h 1230891"/>
                <a:gd name="connsiteX3" fmla="*/ 361234 w 1292537"/>
                <a:gd name="connsiteY3" fmla="*/ 1213989 h 1230891"/>
                <a:gd name="connsiteX4" fmla="*/ 375360 w 1292537"/>
                <a:gd name="connsiteY4" fmla="*/ 1199863 h 1230891"/>
                <a:gd name="connsiteX5" fmla="*/ 389486 w 1292537"/>
                <a:gd name="connsiteY5" fmla="*/ 1213989 h 1230891"/>
                <a:gd name="connsiteX6" fmla="*/ 389486 w 1292537"/>
                <a:gd name="connsiteY6" fmla="*/ 1216800 h 1230891"/>
                <a:gd name="connsiteX7" fmla="*/ 375394 w 1292537"/>
                <a:gd name="connsiteY7" fmla="*/ 1230892 h 1230891"/>
                <a:gd name="connsiteX8" fmla="*/ 375360 w 1292537"/>
                <a:gd name="connsiteY8" fmla="*/ 1230892 h 1230891"/>
                <a:gd name="connsiteX9" fmla="*/ 375360 w 1292537"/>
                <a:gd name="connsiteY9" fmla="*/ 1030903 h 1230891"/>
                <a:gd name="connsiteX10" fmla="*/ 361234 w 1292537"/>
                <a:gd name="connsiteY10" fmla="*/ 1016880 h 1230891"/>
                <a:gd name="connsiteX11" fmla="*/ 361234 w 1292537"/>
                <a:gd name="connsiteY11" fmla="*/ 1016812 h 1230891"/>
                <a:gd name="connsiteX12" fmla="*/ 361234 w 1292537"/>
                <a:gd name="connsiteY12" fmla="*/ 1014000 h 1230891"/>
                <a:gd name="connsiteX13" fmla="*/ 375360 w 1292537"/>
                <a:gd name="connsiteY13" fmla="*/ 999874 h 1230891"/>
                <a:gd name="connsiteX14" fmla="*/ 389486 w 1292537"/>
                <a:gd name="connsiteY14" fmla="*/ 1014000 h 1230891"/>
                <a:gd name="connsiteX15" fmla="*/ 389486 w 1292537"/>
                <a:gd name="connsiteY15" fmla="*/ 1016812 h 1230891"/>
                <a:gd name="connsiteX16" fmla="*/ 375429 w 1292537"/>
                <a:gd name="connsiteY16" fmla="*/ 1030903 h 1230891"/>
                <a:gd name="connsiteX17" fmla="*/ 375360 w 1292537"/>
                <a:gd name="connsiteY17" fmla="*/ 1030903 h 1230891"/>
                <a:gd name="connsiteX18" fmla="*/ 375360 w 1292537"/>
                <a:gd name="connsiteY18" fmla="*/ 830914 h 1230891"/>
                <a:gd name="connsiteX19" fmla="*/ 361234 w 1292537"/>
                <a:gd name="connsiteY19" fmla="*/ 816926 h 1230891"/>
                <a:gd name="connsiteX20" fmla="*/ 361234 w 1292537"/>
                <a:gd name="connsiteY20" fmla="*/ 816857 h 1230891"/>
                <a:gd name="connsiteX21" fmla="*/ 361234 w 1292537"/>
                <a:gd name="connsiteY21" fmla="*/ 814012 h 1230891"/>
                <a:gd name="connsiteX22" fmla="*/ 375360 w 1292537"/>
                <a:gd name="connsiteY22" fmla="*/ 799886 h 1230891"/>
                <a:gd name="connsiteX23" fmla="*/ 389486 w 1292537"/>
                <a:gd name="connsiteY23" fmla="*/ 814012 h 1230891"/>
                <a:gd name="connsiteX24" fmla="*/ 389486 w 1292537"/>
                <a:gd name="connsiteY24" fmla="*/ 816857 h 1230891"/>
                <a:gd name="connsiteX25" fmla="*/ 375429 w 1292537"/>
                <a:gd name="connsiteY25" fmla="*/ 830914 h 1230891"/>
                <a:gd name="connsiteX26" fmla="*/ 375360 w 1292537"/>
                <a:gd name="connsiteY26" fmla="*/ 830914 h 1230891"/>
                <a:gd name="connsiteX27" fmla="*/ 375360 w 1292537"/>
                <a:gd name="connsiteY27" fmla="*/ 630960 h 1230891"/>
                <a:gd name="connsiteX28" fmla="*/ 361234 w 1292537"/>
                <a:gd name="connsiteY28" fmla="*/ 616903 h 1230891"/>
                <a:gd name="connsiteX29" fmla="*/ 361234 w 1292537"/>
                <a:gd name="connsiteY29" fmla="*/ 616869 h 1230891"/>
                <a:gd name="connsiteX30" fmla="*/ 361234 w 1292537"/>
                <a:gd name="connsiteY30" fmla="*/ 614057 h 1230891"/>
                <a:gd name="connsiteX31" fmla="*/ 375360 w 1292537"/>
                <a:gd name="connsiteY31" fmla="*/ 599931 h 1230891"/>
                <a:gd name="connsiteX32" fmla="*/ 389486 w 1292537"/>
                <a:gd name="connsiteY32" fmla="*/ 614057 h 1230891"/>
                <a:gd name="connsiteX33" fmla="*/ 389486 w 1292537"/>
                <a:gd name="connsiteY33" fmla="*/ 616869 h 1230891"/>
                <a:gd name="connsiteX34" fmla="*/ 375394 w 1292537"/>
                <a:gd name="connsiteY34" fmla="*/ 630960 h 1230891"/>
                <a:gd name="connsiteX35" fmla="*/ 375360 w 1292537"/>
                <a:gd name="connsiteY35" fmla="*/ 630960 h 1230891"/>
                <a:gd name="connsiteX36" fmla="*/ 375360 w 1292537"/>
                <a:gd name="connsiteY36" fmla="*/ 430971 h 1230891"/>
                <a:gd name="connsiteX37" fmla="*/ 361234 w 1292537"/>
                <a:gd name="connsiteY37" fmla="*/ 416914 h 1230891"/>
                <a:gd name="connsiteX38" fmla="*/ 361234 w 1292537"/>
                <a:gd name="connsiteY38" fmla="*/ 416880 h 1230891"/>
                <a:gd name="connsiteX39" fmla="*/ 375360 w 1292537"/>
                <a:gd name="connsiteY39" fmla="*/ 401383 h 1230891"/>
                <a:gd name="connsiteX40" fmla="*/ 389486 w 1292537"/>
                <a:gd name="connsiteY40" fmla="*/ 414069 h 1230891"/>
                <a:gd name="connsiteX41" fmla="*/ 389486 w 1292537"/>
                <a:gd name="connsiteY41" fmla="*/ 416880 h 1230891"/>
                <a:gd name="connsiteX42" fmla="*/ 375394 w 1292537"/>
                <a:gd name="connsiteY42" fmla="*/ 430971 h 1230891"/>
                <a:gd name="connsiteX43" fmla="*/ 375360 w 1292537"/>
                <a:gd name="connsiteY43" fmla="*/ 430971 h 1230891"/>
                <a:gd name="connsiteX44" fmla="*/ 375360 w 1292537"/>
                <a:gd name="connsiteY44" fmla="*/ 230983 h 1230891"/>
                <a:gd name="connsiteX45" fmla="*/ 361234 w 1292537"/>
                <a:gd name="connsiteY45" fmla="*/ 216994 h 1230891"/>
                <a:gd name="connsiteX46" fmla="*/ 361234 w 1292537"/>
                <a:gd name="connsiteY46" fmla="*/ 216926 h 1230891"/>
                <a:gd name="connsiteX47" fmla="*/ 361234 w 1292537"/>
                <a:gd name="connsiteY47" fmla="*/ 214080 h 1230891"/>
                <a:gd name="connsiteX48" fmla="*/ 375360 w 1292537"/>
                <a:gd name="connsiteY48" fmla="*/ 199955 h 1230891"/>
                <a:gd name="connsiteX49" fmla="*/ 389486 w 1292537"/>
                <a:gd name="connsiteY49" fmla="*/ 214080 h 1230891"/>
                <a:gd name="connsiteX50" fmla="*/ 389486 w 1292537"/>
                <a:gd name="connsiteY50" fmla="*/ 216926 h 1230891"/>
                <a:gd name="connsiteX51" fmla="*/ 375429 w 1292537"/>
                <a:gd name="connsiteY51" fmla="*/ 230983 h 1230891"/>
                <a:gd name="connsiteX52" fmla="*/ 375360 w 1292537"/>
                <a:gd name="connsiteY52" fmla="*/ 230983 h 1230891"/>
                <a:gd name="connsiteX53" fmla="*/ 375360 w 1292537"/>
                <a:gd name="connsiteY53" fmla="*/ 31029 h 1230891"/>
                <a:gd name="connsiteX54" fmla="*/ 361234 w 1292537"/>
                <a:gd name="connsiteY54" fmla="*/ 16971 h 1230891"/>
                <a:gd name="connsiteX55" fmla="*/ 361234 w 1292537"/>
                <a:gd name="connsiteY55" fmla="*/ 16937 h 1230891"/>
                <a:gd name="connsiteX56" fmla="*/ 361234 w 1292537"/>
                <a:gd name="connsiteY56" fmla="*/ 14126 h 1230891"/>
                <a:gd name="connsiteX57" fmla="*/ 375360 w 1292537"/>
                <a:gd name="connsiteY57" fmla="*/ 0 h 1230891"/>
                <a:gd name="connsiteX58" fmla="*/ 389486 w 1292537"/>
                <a:gd name="connsiteY58" fmla="*/ 14126 h 1230891"/>
                <a:gd name="connsiteX59" fmla="*/ 389486 w 1292537"/>
                <a:gd name="connsiteY59" fmla="*/ 16937 h 1230891"/>
                <a:gd name="connsiteX60" fmla="*/ 375394 w 1292537"/>
                <a:gd name="connsiteY60" fmla="*/ 31029 h 1230891"/>
                <a:gd name="connsiteX61" fmla="*/ 375360 w 1292537"/>
                <a:gd name="connsiteY61" fmla="*/ 31029 h 1230891"/>
                <a:gd name="connsiteX62" fmla="*/ 194743 w 1292537"/>
                <a:gd name="connsiteY62" fmla="*/ 1230892 h 1230891"/>
                <a:gd name="connsiteX63" fmla="*/ 180617 w 1292537"/>
                <a:gd name="connsiteY63" fmla="*/ 1216834 h 1230891"/>
                <a:gd name="connsiteX64" fmla="*/ 180617 w 1292537"/>
                <a:gd name="connsiteY64" fmla="*/ 1216800 h 1230891"/>
                <a:gd name="connsiteX65" fmla="*/ 180617 w 1292537"/>
                <a:gd name="connsiteY65" fmla="*/ 1213989 h 1230891"/>
                <a:gd name="connsiteX66" fmla="*/ 194743 w 1292537"/>
                <a:gd name="connsiteY66" fmla="*/ 1199863 h 1230891"/>
                <a:gd name="connsiteX67" fmla="*/ 208869 w 1292537"/>
                <a:gd name="connsiteY67" fmla="*/ 1213989 h 1230891"/>
                <a:gd name="connsiteX68" fmla="*/ 208869 w 1292537"/>
                <a:gd name="connsiteY68" fmla="*/ 1216800 h 1230891"/>
                <a:gd name="connsiteX69" fmla="*/ 194743 w 1292537"/>
                <a:gd name="connsiteY69" fmla="*/ 1230892 h 1230891"/>
                <a:gd name="connsiteX70" fmla="*/ 194743 w 1292537"/>
                <a:gd name="connsiteY70" fmla="*/ 1030903 h 1230891"/>
                <a:gd name="connsiteX71" fmla="*/ 180617 w 1292537"/>
                <a:gd name="connsiteY71" fmla="*/ 1016880 h 1230891"/>
                <a:gd name="connsiteX72" fmla="*/ 180617 w 1292537"/>
                <a:gd name="connsiteY72" fmla="*/ 1016812 h 1230891"/>
                <a:gd name="connsiteX73" fmla="*/ 180617 w 1292537"/>
                <a:gd name="connsiteY73" fmla="*/ 1014000 h 1230891"/>
                <a:gd name="connsiteX74" fmla="*/ 194743 w 1292537"/>
                <a:gd name="connsiteY74" fmla="*/ 999874 h 1230891"/>
                <a:gd name="connsiteX75" fmla="*/ 208869 w 1292537"/>
                <a:gd name="connsiteY75" fmla="*/ 1014000 h 1230891"/>
                <a:gd name="connsiteX76" fmla="*/ 208869 w 1292537"/>
                <a:gd name="connsiteY76" fmla="*/ 1016812 h 1230891"/>
                <a:gd name="connsiteX77" fmla="*/ 194777 w 1292537"/>
                <a:gd name="connsiteY77" fmla="*/ 1030903 h 1230891"/>
                <a:gd name="connsiteX78" fmla="*/ 194743 w 1292537"/>
                <a:gd name="connsiteY78" fmla="*/ 1030903 h 1230891"/>
                <a:gd name="connsiteX79" fmla="*/ 194743 w 1292537"/>
                <a:gd name="connsiteY79" fmla="*/ 830914 h 1230891"/>
                <a:gd name="connsiteX80" fmla="*/ 180617 w 1292537"/>
                <a:gd name="connsiteY80" fmla="*/ 816926 h 1230891"/>
                <a:gd name="connsiteX81" fmla="*/ 180617 w 1292537"/>
                <a:gd name="connsiteY81" fmla="*/ 816857 h 1230891"/>
                <a:gd name="connsiteX82" fmla="*/ 180617 w 1292537"/>
                <a:gd name="connsiteY82" fmla="*/ 814012 h 1230891"/>
                <a:gd name="connsiteX83" fmla="*/ 194743 w 1292537"/>
                <a:gd name="connsiteY83" fmla="*/ 799886 h 1230891"/>
                <a:gd name="connsiteX84" fmla="*/ 208869 w 1292537"/>
                <a:gd name="connsiteY84" fmla="*/ 814012 h 1230891"/>
                <a:gd name="connsiteX85" fmla="*/ 208869 w 1292537"/>
                <a:gd name="connsiteY85" fmla="*/ 816857 h 1230891"/>
                <a:gd name="connsiteX86" fmla="*/ 194743 w 1292537"/>
                <a:gd name="connsiteY86" fmla="*/ 830914 h 1230891"/>
                <a:gd name="connsiteX87" fmla="*/ 194743 w 1292537"/>
                <a:gd name="connsiteY87" fmla="*/ 630960 h 1230891"/>
                <a:gd name="connsiteX88" fmla="*/ 180617 w 1292537"/>
                <a:gd name="connsiteY88" fmla="*/ 616903 h 1230891"/>
                <a:gd name="connsiteX89" fmla="*/ 180617 w 1292537"/>
                <a:gd name="connsiteY89" fmla="*/ 616869 h 1230891"/>
                <a:gd name="connsiteX90" fmla="*/ 180617 w 1292537"/>
                <a:gd name="connsiteY90" fmla="*/ 614057 h 1230891"/>
                <a:gd name="connsiteX91" fmla="*/ 194743 w 1292537"/>
                <a:gd name="connsiteY91" fmla="*/ 599931 h 1230891"/>
                <a:gd name="connsiteX92" fmla="*/ 208869 w 1292537"/>
                <a:gd name="connsiteY92" fmla="*/ 614057 h 1230891"/>
                <a:gd name="connsiteX93" fmla="*/ 208869 w 1292537"/>
                <a:gd name="connsiteY93" fmla="*/ 616869 h 1230891"/>
                <a:gd name="connsiteX94" fmla="*/ 194743 w 1292537"/>
                <a:gd name="connsiteY94" fmla="*/ 630960 h 1230891"/>
                <a:gd name="connsiteX95" fmla="*/ 194743 w 1292537"/>
                <a:gd name="connsiteY95" fmla="*/ 430971 h 1230891"/>
                <a:gd name="connsiteX96" fmla="*/ 180617 w 1292537"/>
                <a:gd name="connsiteY96" fmla="*/ 416914 h 1230891"/>
                <a:gd name="connsiteX97" fmla="*/ 180617 w 1292537"/>
                <a:gd name="connsiteY97" fmla="*/ 416880 h 1230891"/>
                <a:gd name="connsiteX98" fmla="*/ 194743 w 1292537"/>
                <a:gd name="connsiteY98" fmla="*/ 401383 h 1230891"/>
                <a:gd name="connsiteX99" fmla="*/ 208869 w 1292537"/>
                <a:gd name="connsiteY99" fmla="*/ 414069 h 1230891"/>
                <a:gd name="connsiteX100" fmla="*/ 208869 w 1292537"/>
                <a:gd name="connsiteY100" fmla="*/ 416880 h 1230891"/>
                <a:gd name="connsiteX101" fmla="*/ 194743 w 1292537"/>
                <a:gd name="connsiteY101" fmla="*/ 430971 h 1230891"/>
                <a:gd name="connsiteX102" fmla="*/ 194743 w 1292537"/>
                <a:gd name="connsiteY102" fmla="*/ 230983 h 1230891"/>
                <a:gd name="connsiteX103" fmla="*/ 180617 w 1292537"/>
                <a:gd name="connsiteY103" fmla="*/ 216994 h 1230891"/>
                <a:gd name="connsiteX104" fmla="*/ 180617 w 1292537"/>
                <a:gd name="connsiteY104" fmla="*/ 216926 h 1230891"/>
                <a:gd name="connsiteX105" fmla="*/ 180617 w 1292537"/>
                <a:gd name="connsiteY105" fmla="*/ 214080 h 1230891"/>
                <a:gd name="connsiteX106" fmla="*/ 194743 w 1292537"/>
                <a:gd name="connsiteY106" fmla="*/ 199955 h 1230891"/>
                <a:gd name="connsiteX107" fmla="*/ 208869 w 1292537"/>
                <a:gd name="connsiteY107" fmla="*/ 214080 h 1230891"/>
                <a:gd name="connsiteX108" fmla="*/ 208869 w 1292537"/>
                <a:gd name="connsiteY108" fmla="*/ 216926 h 1230891"/>
                <a:gd name="connsiteX109" fmla="*/ 194743 w 1292537"/>
                <a:gd name="connsiteY109" fmla="*/ 230983 h 1230891"/>
                <a:gd name="connsiteX110" fmla="*/ 194743 w 1292537"/>
                <a:gd name="connsiteY110" fmla="*/ 31029 h 1230891"/>
                <a:gd name="connsiteX111" fmla="*/ 180617 w 1292537"/>
                <a:gd name="connsiteY111" fmla="*/ 16971 h 1230891"/>
                <a:gd name="connsiteX112" fmla="*/ 180617 w 1292537"/>
                <a:gd name="connsiteY112" fmla="*/ 16937 h 1230891"/>
                <a:gd name="connsiteX113" fmla="*/ 180617 w 1292537"/>
                <a:gd name="connsiteY113" fmla="*/ 14126 h 1230891"/>
                <a:gd name="connsiteX114" fmla="*/ 194743 w 1292537"/>
                <a:gd name="connsiteY114" fmla="*/ 0 h 1230891"/>
                <a:gd name="connsiteX115" fmla="*/ 208869 w 1292537"/>
                <a:gd name="connsiteY115" fmla="*/ 14126 h 1230891"/>
                <a:gd name="connsiteX116" fmla="*/ 208869 w 1292537"/>
                <a:gd name="connsiteY116" fmla="*/ 16937 h 1230891"/>
                <a:gd name="connsiteX117" fmla="*/ 194743 w 1292537"/>
                <a:gd name="connsiteY117" fmla="*/ 31029 h 1230891"/>
                <a:gd name="connsiteX118" fmla="*/ 14126 w 1292537"/>
                <a:gd name="connsiteY118" fmla="*/ 1230892 h 1230891"/>
                <a:gd name="connsiteX119" fmla="*/ 0 w 1292537"/>
                <a:gd name="connsiteY119" fmla="*/ 1216834 h 1230891"/>
                <a:gd name="connsiteX120" fmla="*/ 0 w 1292537"/>
                <a:gd name="connsiteY120" fmla="*/ 1216800 h 1230891"/>
                <a:gd name="connsiteX121" fmla="*/ 0 w 1292537"/>
                <a:gd name="connsiteY121" fmla="*/ 1213989 h 1230891"/>
                <a:gd name="connsiteX122" fmla="*/ 14126 w 1292537"/>
                <a:gd name="connsiteY122" fmla="*/ 1199863 h 1230891"/>
                <a:gd name="connsiteX123" fmla="*/ 28251 w 1292537"/>
                <a:gd name="connsiteY123" fmla="*/ 1213989 h 1230891"/>
                <a:gd name="connsiteX124" fmla="*/ 28251 w 1292537"/>
                <a:gd name="connsiteY124" fmla="*/ 1216800 h 1230891"/>
                <a:gd name="connsiteX125" fmla="*/ 14126 w 1292537"/>
                <a:gd name="connsiteY125" fmla="*/ 1230892 h 1230891"/>
                <a:gd name="connsiteX126" fmla="*/ 14126 w 1292537"/>
                <a:gd name="connsiteY126" fmla="*/ 1030903 h 1230891"/>
                <a:gd name="connsiteX127" fmla="*/ 0 w 1292537"/>
                <a:gd name="connsiteY127" fmla="*/ 1016880 h 1230891"/>
                <a:gd name="connsiteX128" fmla="*/ 0 w 1292537"/>
                <a:gd name="connsiteY128" fmla="*/ 1016812 h 1230891"/>
                <a:gd name="connsiteX129" fmla="*/ 0 w 1292537"/>
                <a:gd name="connsiteY129" fmla="*/ 1014000 h 1230891"/>
                <a:gd name="connsiteX130" fmla="*/ 14126 w 1292537"/>
                <a:gd name="connsiteY130" fmla="*/ 999874 h 1230891"/>
                <a:gd name="connsiteX131" fmla="*/ 28251 w 1292537"/>
                <a:gd name="connsiteY131" fmla="*/ 1014000 h 1230891"/>
                <a:gd name="connsiteX132" fmla="*/ 28251 w 1292537"/>
                <a:gd name="connsiteY132" fmla="*/ 1016812 h 1230891"/>
                <a:gd name="connsiteX133" fmla="*/ 14160 w 1292537"/>
                <a:gd name="connsiteY133" fmla="*/ 1030903 h 1230891"/>
                <a:gd name="connsiteX134" fmla="*/ 14126 w 1292537"/>
                <a:gd name="connsiteY134" fmla="*/ 1030903 h 1230891"/>
                <a:gd name="connsiteX135" fmla="*/ 14126 w 1292537"/>
                <a:gd name="connsiteY135" fmla="*/ 830914 h 1230891"/>
                <a:gd name="connsiteX136" fmla="*/ 0 w 1292537"/>
                <a:gd name="connsiteY136" fmla="*/ 816926 h 1230891"/>
                <a:gd name="connsiteX137" fmla="*/ 0 w 1292537"/>
                <a:gd name="connsiteY137" fmla="*/ 816857 h 1230891"/>
                <a:gd name="connsiteX138" fmla="*/ 0 w 1292537"/>
                <a:gd name="connsiteY138" fmla="*/ 814012 h 1230891"/>
                <a:gd name="connsiteX139" fmla="*/ 14126 w 1292537"/>
                <a:gd name="connsiteY139" fmla="*/ 799886 h 1230891"/>
                <a:gd name="connsiteX140" fmla="*/ 28251 w 1292537"/>
                <a:gd name="connsiteY140" fmla="*/ 814012 h 1230891"/>
                <a:gd name="connsiteX141" fmla="*/ 28251 w 1292537"/>
                <a:gd name="connsiteY141" fmla="*/ 816857 h 1230891"/>
                <a:gd name="connsiteX142" fmla="*/ 14126 w 1292537"/>
                <a:gd name="connsiteY142" fmla="*/ 830914 h 1230891"/>
                <a:gd name="connsiteX143" fmla="*/ 14126 w 1292537"/>
                <a:gd name="connsiteY143" fmla="*/ 630960 h 1230891"/>
                <a:gd name="connsiteX144" fmla="*/ 0 w 1292537"/>
                <a:gd name="connsiteY144" fmla="*/ 616903 h 1230891"/>
                <a:gd name="connsiteX145" fmla="*/ 0 w 1292537"/>
                <a:gd name="connsiteY145" fmla="*/ 616869 h 1230891"/>
                <a:gd name="connsiteX146" fmla="*/ 0 w 1292537"/>
                <a:gd name="connsiteY146" fmla="*/ 614057 h 1230891"/>
                <a:gd name="connsiteX147" fmla="*/ 14126 w 1292537"/>
                <a:gd name="connsiteY147" fmla="*/ 599931 h 1230891"/>
                <a:gd name="connsiteX148" fmla="*/ 28251 w 1292537"/>
                <a:gd name="connsiteY148" fmla="*/ 614057 h 1230891"/>
                <a:gd name="connsiteX149" fmla="*/ 28251 w 1292537"/>
                <a:gd name="connsiteY149" fmla="*/ 616869 h 1230891"/>
                <a:gd name="connsiteX150" fmla="*/ 14126 w 1292537"/>
                <a:gd name="connsiteY150" fmla="*/ 630960 h 1230891"/>
                <a:gd name="connsiteX151" fmla="*/ 14126 w 1292537"/>
                <a:gd name="connsiteY151" fmla="*/ 430971 h 1230891"/>
                <a:gd name="connsiteX152" fmla="*/ 0 w 1292537"/>
                <a:gd name="connsiteY152" fmla="*/ 416914 h 1230891"/>
                <a:gd name="connsiteX153" fmla="*/ 0 w 1292537"/>
                <a:gd name="connsiteY153" fmla="*/ 416880 h 1230891"/>
                <a:gd name="connsiteX154" fmla="*/ 14126 w 1292537"/>
                <a:gd name="connsiteY154" fmla="*/ 401383 h 1230891"/>
                <a:gd name="connsiteX155" fmla="*/ 28251 w 1292537"/>
                <a:gd name="connsiteY155" fmla="*/ 414069 h 1230891"/>
                <a:gd name="connsiteX156" fmla="*/ 28251 w 1292537"/>
                <a:gd name="connsiteY156" fmla="*/ 416880 h 1230891"/>
                <a:gd name="connsiteX157" fmla="*/ 14126 w 1292537"/>
                <a:gd name="connsiteY157" fmla="*/ 430971 h 1230891"/>
                <a:gd name="connsiteX158" fmla="*/ 14126 w 1292537"/>
                <a:gd name="connsiteY158" fmla="*/ 230983 h 1230891"/>
                <a:gd name="connsiteX159" fmla="*/ 0 w 1292537"/>
                <a:gd name="connsiteY159" fmla="*/ 216994 h 1230891"/>
                <a:gd name="connsiteX160" fmla="*/ 0 w 1292537"/>
                <a:gd name="connsiteY160" fmla="*/ 216926 h 1230891"/>
                <a:gd name="connsiteX161" fmla="*/ 0 w 1292537"/>
                <a:gd name="connsiteY161" fmla="*/ 214080 h 1230891"/>
                <a:gd name="connsiteX162" fmla="*/ 14126 w 1292537"/>
                <a:gd name="connsiteY162" fmla="*/ 199955 h 1230891"/>
                <a:gd name="connsiteX163" fmla="*/ 28251 w 1292537"/>
                <a:gd name="connsiteY163" fmla="*/ 214080 h 1230891"/>
                <a:gd name="connsiteX164" fmla="*/ 28251 w 1292537"/>
                <a:gd name="connsiteY164" fmla="*/ 216926 h 1230891"/>
                <a:gd name="connsiteX165" fmla="*/ 14126 w 1292537"/>
                <a:gd name="connsiteY165" fmla="*/ 230983 h 1230891"/>
                <a:gd name="connsiteX166" fmla="*/ 14126 w 1292537"/>
                <a:gd name="connsiteY166" fmla="*/ 31029 h 1230891"/>
                <a:gd name="connsiteX167" fmla="*/ 0 w 1292537"/>
                <a:gd name="connsiteY167" fmla="*/ 16971 h 1230891"/>
                <a:gd name="connsiteX168" fmla="*/ 0 w 1292537"/>
                <a:gd name="connsiteY168" fmla="*/ 16937 h 1230891"/>
                <a:gd name="connsiteX169" fmla="*/ 0 w 1292537"/>
                <a:gd name="connsiteY169" fmla="*/ 14126 h 1230891"/>
                <a:gd name="connsiteX170" fmla="*/ 14126 w 1292537"/>
                <a:gd name="connsiteY170" fmla="*/ 0 h 1230891"/>
                <a:gd name="connsiteX171" fmla="*/ 28251 w 1292537"/>
                <a:gd name="connsiteY171" fmla="*/ 14126 h 1230891"/>
                <a:gd name="connsiteX172" fmla="*/ 28251 w 1292537"/>
                <a:gd name="connsiteY172" fmla="*/ 16937 h 1230891"/>
                <a:gd name="connsiteX173" fmla="*/ 14126 w 1292537"/>
                <a:gd name="connsiteY173" fmla="*/ 31029 h 1230891"/>
                <a:gd name="connsiteX174" fmla="*/ 555977 w 1292537"/>
                <a:gd name="connsiteY174" fmla="*/ 1230892 h 1230891"/>
                <a:gd name="connsiteX175" fmla="*/ 541852 w 1292537"/>
                <a:gd name="connsiteY175" fmla="*/ 1216834 h 1230891"/>
                <a:gd name="connsiteX176" fmla="*/ 541852 w 1292537"/>
                <a:gd name="connsiteY176" fmla="*/ 1216800 h 1230891"/>
                <a:gd name="connsiteX177" fmla="*/ 541852 w 1292537"/>
                <a:gd name="connsiteY177" fmla="*/ 1213989 h 1230891"/>
                <a:gd name="connsiteX178" fmla="*/ 555977 w 1292537"/>
                <a:gd name="connsiteY178" fmla="*/ 1199863 h 1230891"/>
                <a:gd name="connsiteX179" fmla="*/ 570103 w 1292537"/>
                <a:gd name="connsiteY179" fmla="*/ 1213989 h 1230891"/>
                <a:gd name="connsiteX180" fmla="*/ 570103 w 1292537"/>
                <a:gd name="connsiteY180" fmla="*/ 1216800 h 1230891"/>
                <a:gd name="connsiteX181" fmla="*/ 556012 w 1292537"/>
                <a:gd name="connsiteY181" fmla="*/ 1230892 h 1230891"/>
                <a:gd name="connsiteX182" fmla="*/ 555977 w 1292537"/>
                <a:gd name="connsiteY182" fmla="*/ 1230892 h 1230891"/>
                <a:gd name="connsiteX183" fmla="*/ 555977 w 1292537"/>
                <a:gd name="connsiteY183" fmla="*/ 1030903 h 1230891"/>
                <a:gd name="connsiteX184" fmla="*/ 541852 w 1292537"/>
                <a:gd name="connsiteY184" fmla="*/ 1016880 h 1230891"/>
                <a:gd name="connsiteX185" fmla="*/ 541852 w 1292537"/>
                <a:gd name="connsiteY185" fmla="*/ 1016812 h 1230891"/>
                <a:gd name="connsiteX186" fmla="*/ 541852 w 1292537"/>
                <a:gd name="connsiteY186" fmla="*/ 1014000 h 1230891"/>
                <a:gd name="connsiteX187" fmla="*/ 555977 w 1292537"/>
                <a:gd name="connsiteY187" fmla="*/ 999874 h 1230891"/>
                <a:gd name="connsiteX188" fmla="*/ 570103 w 1292537"/>
                <a:gd name="connsiteY188" fmla="*/ 1014000 h 1230891"/>
                <a:gd name="connsiteX189" fmla="*/ 570103 w 1292537"/>
                <a:gd name="connsiteY189" fmla="*/ 1016812 h 1230891"/>
                <a:gd name="connsiteX190" fmla="*/ 556046 w 1292537"/>
                <a:gd name="connsiteY190" fmla="*/ 1030903 h 1230891"/>
                <a:gd name="connsiteX191" fmla="*/ 555977 w 1292537"/>
                <a:gd name="connsiteY191" fmla="*/ 1030903 h 1230891"/>
                <a:gd name="connsiteX192" fmla="*/ 555977 w 1292537"/>
                <a:gd name="connsiteY192" fmla="*/ 830914 h 1230891"/>
                <a:gd name="connsiteX193" fmla="*/ 541852 w 1292537"/>
                <a:gd name="connsiteY193" fmla="*/ 816926 h 1230891"/>
                <a:gd name="connsiteX194" fmla="*/ 541852 w 1292537"/>
                <a:gd name="connsiteY194" fmla="*/ 816857 h 1230891"/>
                <a:gd name="connsiteX195" fmla="*/ 541852 w 1292537"/>
                <a:gd name="connsiteY195" fmla="*/ 814012 h 1230891"/>
                <a:gd name="connsiteX196" fmla="*/ 555977 w 1292537"/>
                <a:gd name="connsiteY196" fmla="*/ 799886 h 1230891"/>
                <a:gd name="connsiteX197" fmla="*/ 570103 w 1292537"/>
                <a:gd name="connsiteY197" fmla="*/ 814012 h 1230891"/>
                <a:gd name="connsiteX198" fmla="*/ 570103 w 1292537"/>
                <a:gd name="connsiteY198" fmla="*/ 816857 h 1230891"/>
                <a:gd name="connsiteX199" fmla="*/ 556046 w 1292537"/>
                <a:gd name="connsiteY199" fmla="*/ 830914 h 1230891"/>
                <a:gd name="connsiteX200" fmla="*/ 555977 w 1292537"/>
                <a:gd name="connsiteY200" fmla="*/ 830914 h 1230891"/>
                <a:gd name="connsiteX201" fmla="*/ 555977 w 1292537"/>
                <a:gd name="connsiteY201" fmla="*/ 630960 h 1230891"/>
                <a:gd name="connsiteX202" fmla="*/ 541852 w 1292537"/>
                <a:gd name="connsiteY202" fmla="*/ 616903 h 1230891"/>
                <a:gd name="connsiteX203" fmla="*/ 541852 w 1292537"/>
                <a:gd name="connsiteY203" fmla="*/ 616869 h 1230891"/>
                <a:gd name="connsiteX204" fmla="*/ 541852 w 1292537"/>
                <a:gd name="connsiteY204" fmla="*/ 614057 h 1230891"/>
                <a:gd name="connsiteX205" fmla="*/ 555977 w 1292537"/>
                <a:gd name="connsiteY205" fmla="*/ 599931 h 1230891"/>
                <a:gd name="connsiteX206" fmla="*/ 570103 w 1292537"/>
                <a:gd name="connsiteY206" fmla="*/ 614057 h 1230891"/>
                <a:gd name="connsiteX207" fmla="*/ 570103 w 1292537"/>
                <a:gd name="connsiteY207" fmla="*/ 616869 h 1230891"/>
                <a:gd name="connsiteX208" fmla="*/ 556012 w 1292537"/>
                <a:gd name="connsiteY208" fmla="*/ 630960 h 1230891"/>
                <a:gd name="connsiteX209" fmla="*/ 555977 w 1292537"/>
                <a:gd name="connsiteY209" fmla="*/ 630960 h 1230891"/>
                <a:gd name="connsiteX210" fmla="*/ 555977 w 1292537"/>
                <a:gd name="connsiteY210" fmla="*/ 430971 h 1230891"/>
                <a:gd name="connsiteX211" fmla="*/ 541852 w 1292537"/>
                <a:gd name="connsiteY211" fmla="*/ 416914 h 1230891"/>
                <a:gd name="connsiteX212" fmla="*/ 541852 w 1292537"/>
                <a:gd name="connsiteY212" fmla="*/ 416880 h 1230891"/>
                <a:gd name="connsiteX213" fmla="*/ 555977 w 1292537"/>
                <a:gd name="connsiteY213" fmla="*/ 401383 h 1230891"/>
                <a:gd name="connsiteX214" fmla="*/ 570103 w 1292537"/>
                <a:gd name="connsiteY214" fmla="*/ 414069 h 1230891"/>
                <a:gd name="connsiteX215" fmla="*/ 570103 w 1292537"/>
                <a:gd name="connsiteY215" fmla="*/ 416880 h 1230891"/>
                <a:gd name="connsiteX216" fmla="*/ 556012 w 1292537"/>
                <a:gd name="connsiteY216" fmla="*/ 430971 h 1230891"/>
                <a:gd name="connsiteX217" fmla="*/ 555977 w 1292537"/>
                <a:gd name="connsiteY217" fmla="*/ 430971 h 1230891"/>
                <a:gd name="connsiteX218" fmla="*/ 555977 w 1292537"/>
                <a:gd name="connsiteY218" fmla="*/ 230983 h 1230891"/>
                <a:gd name="connsiteX219" fmla="*/ 541852 w 1292537"/>
                <a:gd name="connsiteY219" fmla="*/ 216994 h 1230891"/>
                <a:gd name="connsiteX220" fmla="*/ 541852 w 1292537"/>
                <a:gd name="connsiteY220" fmla="*/ 216926 h 1230891"/>
                <a:gd name="connsiteX221" fmla="*/ 541852 w 1292537"/>
                <a:gd name="connsiteY221" fmla="*/ 214080 h 1230891"/>
                <a:gd name="connsiteX222" fmla="*/ 555977 w 1292537"/>
                <a:gd name="connsiteY222" fmla="*/ 199955 h 1230891"/>
                <a:gd name="connsiteX223" fmla="*/ 570103 w 1292537"/>
                <a:gd name="connsiteY223" fmla="*/ 214080 h 1230891"/>
                <a:gd name="connsiteX224" fmla="*/ 570103 w 1292537"/>
                <a:gd name="connsiteY224" fmla="*/ 216926 h 1230891"/>
                <a:gd name="connsiteX225" fmla="*/ 556046 w 1292537"/>
                <a:gd name="connsiteY225" fmla="*/ 230983 h 1230891"/>
                <a:gd name="connsiteX226" fmla="*/ 555977 w 1292537"/>
                <a:gd name="connsiteY226" fmla="*/ 230983 h 1230891"/>
                <a:gd name="connsiteX227" fmla="*/ 555977 w 1292537"/>
                <a:gd name="connsiteY227" fmla="*/ 31029 h 1230891"/>
                <a:gd name="connsiteX228" fmla="*/ 541852 w 1292537"/>
                <a:gd name="connsiteY228" fmla="*/ 16971 h 1230891"/>
                <a:gd name="connsiteX229" fmla="*/ 541852 w 1292537"/>
                <a:gd name="connsiteY229" fmla="*/ 16937 h 1230891"/>
                <a:gd name="connsiteX230" fmla="*/ 541852 w 1292537"/>
                <a:gd name="connsiteY230" fmla="*/ 14126 h 1230891"/>
                <a:gd name="connsiteX231" fmla="*/ 555977 w 1292537"/>
                <a:gd name="connsiteY231" fmla="*/ 0 h 1230891"/>
                <a:gd name="connsiteX232" fmla="*/ 570103 w 1292537"/>
                <a:gd name="connsiteY232" fmla="*/ 14126 h 1230891"/>
                <a:gd name="connsiteX233" fmla="*/ 570103 w 1292537"/>
                <a:gd name="connsiteY233" fmla="*/ 16937 h 1230891"/>
                <a:gd name="connsiteX234" fmla="*/ 556012 w 1292537"/>
                <a:gd name="connsiteY234" fmla="*/ 31029 h 1230891"/>
                <a:gd name="connsiteX235" fmla="*/ 555977 w 1292537"/>
                <a:gd name="connsiteY235" fmla="*/ 31029 h 1230891"/>
                <a:gd name="connsiteX236" fmla="*/ 736594 w 1292537"/>
                <a:gd name="connsiteY236" fmla="*/ 1230892 h 1230891"/>
                <a:gd name="connsiteX237" fmla="*/ 722469 w 1292537"/>
                <a:gd name="connsiteY237" fmla="*/ 1216834 h 1230891"/>
                <a:gd name="connsiteX238" fmla="*/ 722469 w 1292537"/>
                <a:gd name="connsiteY238" fmla="*/ 1216800 h 1230891"/>
                <a:gd name="connsiteX239" fmla="*/ 722469 w 1292537"/>
                <a:gd name="connsiteY239" fmla="*/ 1213989 h 1230891"/>
                <a:gd name="connsiteX240" fmla="*/ 736594 w 1292537"/>
                <a:gd name="connsiteY240" fmla="*/ 1199863 h 1230891"/>
                <a:gd name="connsiteX241" fmla="*/ 750720 w 1292537"/>
                <a:gd name="connsiteY241" fmla="*/ 1213989 h 1230891"/>
                <a:gd name="connsiteX242" fmla="*/ 750720 w 1292537"/>
                <a:gd name="connsiteY242" fmla="*/ 1216800 h 1230891"/>
                <a:gd name="connsiteX243" fmla="*/ 736629 w 1292537"/>
                <a:gd name="connsiteY243" fmla="*/ 1230892 h 1230891"/>
                <a:gd name="connsiteX244" fmla="*/ 736594 w 1292537"/>
                <a:gd name="connsiteY244" fmla="*/ 1230892 h 1230891"/>
                <a:gd name="connsiteX245" fmla="*/ 736594 w 1292537"/>
                <a:gd name="connsiteY245" fmla="*/ 1030903 h 1230891"/>
                <a:gd name="connsiteX246" fmla="*/ 722469 w 1292537"/>
                <a:gd name="connsiteY246" fmla="*/ 1016880 h 1230891"/>
                <a:gd name="connsiteX247" fmla="*/ 722469 w 1292537"/>
                <a:gd name="connsiteY247" fmla="*/ 1016812 h 1230891"/>
                <a:gd name="connsiteX248" fmla="*/ 722469 w 1292537"/>
                <a:gd name="connsiteY248" fmla="*/ 1014000 h 1230891"/>
                <a:gd name="connsiteX249" fmla="*/ 736594 w 1292537"/>
                <a:gd name="connsiteY249" fmla="*/ 999874 h 1230891"/>
                <a:gd name="connsiteX250" fmla="*/ 750720 w 1292537"/>
                <a:gd name="connsiteY250" fmla="*/ 1014000 h 1230891"/>
                <a:gd name="connsiteX251" fmla="*/ 750720 w 1292537"/>
                <a:gd name="connsiteY251" fmla="*/ 1016812 h 1230891"/>
                <a:gd name="connsiteX252" fmla="*/ 736663 w 1292537"/>
                <a:gd name="connsiteY252" fmla="*/ 1030903 h 1230891"/>
                <a:gd name="connsiteX253" fmla="*/ 736594 w 1292537"/>
                <a:gd name="connsiteY253" fmla="*/ 1030903 h 1230891"/>
                <a:gd name="connsiteX254" fmla="*/ 736594 w 1292537"/>
                <a:gd name="connsiteY254" fmla="*/ 830914 h 1230891"/>
                <a:gd name="connsiteX255" fmla="*/ 722469 w 1292537"/>
                <a:gd name="connsiteY255" fmla="*/ 816926 h 1230891"/>
                <a:gd name="connsiteX256" fmla="*/ 722469 w 1292537"/>
                <a:gd name="connsiteY256" fmla="*/ 816857 h 1230891"/>
                <a:gd name="connsiteX257" fmla="*/ 722469 w 1292537"/>
                <a:gd name="connsiteY257" fmla="*/ 814012 h 1230891"/>
                <a:gd name="connsiteX258" fmla="*/ 736594 w 1292537"/>
                <a:gd name="connsiteY258" fmla="*/ 799886 h 1230891"/>
                <a:gd name="connsiteX259" fmla="*/ 750720 w 1292537"/>
                <a:gd name="connsiteY259" fmla="*/ 814012 h 1230891"/>
                <a:gd name="connsiteX260" fmla="*/ 750720 w 1292537"/>
                <a:gd name="connsiteY260" fmla="*/ 816857 h 1230891"/>
                <a:gd name="connsiteX261" fmla="*/ 736663 w 1292537"/>
                <a:gd name="connsiteY261" fmla="*/ 830914 h 1230891"/>
                <a:gd name="connsiteX262" fmla="*/ 736594 w 1292537"/>
                <a:gd name="connsiteY262" fmla="*/ 830914 h 1230891"/>
                <a:gd name="connsiteX263" fmla="*/ 736594 w 1292537"/>
                <a:gd name="connsiteY263" fmla="*/ 630960 h 1230891"/>
                <a:gd name="connsiteX264" fmla="*/ 722469 w 1292537"/>
                <a:gd name="connsiteY264" fmla="*/ 616903 h 1230891"/>
                <a:gd name="connsiteX265" fmla="*/ 722469 w 1292537"/>
                <a:gd name="connsiteY265" fmla="*/ 616869 h 1230891"/>
                <a:gd name="connsiteX266" fmla="*/ 722469 w 1292537"/>
                <a:gd name="connsiteY266" fmla="*/ 614057 h 1230891"/>
                <a:gd name="connsiteX267" fmla="*/ 736594 w 1292537"/>
                <a:gd name="connsiteY267" fmla="*/ 599931 h 1230891"/>
                <a:gd name="connsiteX268" fmla="*/ 750720 w 1292537"/>
                <a:gd name="connsiteY268" fmla="*/ 614057 h 1230891"/>
                <a:gd name="connsiteX269" fmla="*/ 750720 w 1292537"/>
                <a:gd name="connsiteY269" fmla="*/ 616869 h 1230891"/>
                <a:gd name="connsiteX270" fmla="*/ 736629 w 1292537"/>
                <a:gd name="connsiteY270" fmla="*/ 630960 h 1230891"/>
                <a:gd name="connsiteX271" fmla="*/ 736594 w 1292537"/>
                <a:gd name="connsiteY271" fmla="*/ 630960 h 1230891"/>
                <a:gd name="connsiteX272" fmla="*/ 736594 w 1292537"/>
                <a:gd name="connsiteY272" fmla="*/ 430971 h 1230891"/>
                <a:gd name="connsiteX273" fmla="*/ 722469 w 1292537"/>
                <a:gd name="connsiteY273" fmla="*/ 416914 h 1230891"/>
                <a:gd name="connsiteX274" fmla="*/ 722469 w 1292537"/>
                <a:gd name="connsiteY274" fmla="*/ 416880 h 1230891"/>
                <a:gd name="connsiteX275" fmla="*/ 736594 w 1292537"/>
                <a:gd name="connsiteY275" fmla="*/ 401383 h 1230891"/>
                <a:gd name="connsiteX276" fmla="*/ 750720 w 1292537"/>
                <a:gd name="connsiteY276" fmla="*/ 414069 h 1230891"/>
                <a:gd name="connsiteX277" fmla="*/ 750720 w 1292537"/>
                <a:gd name="connsiteY277" fmla="*/ 416880 h 1230891"/>
                <a:gd name="connsiteX278" fmla="*/ 736629 w 1292537"/>
                <a:gd name="connsiteY278" fmla="*/ 430971 h 1230891"/>
                <a:gd name="connsiteX279" fmla="*/ 736594 w 1292537"/>
                <a:gd name="connsiteY279" fmla="*/ 430971 h 1230891"/>
                <a:gd name="connsiteX280" fmla="*/ 736594 w 1292537"/>
                <a:gd name="connsiteY280" fmla="*/ 230983 h 1230891"/>
                <a:gd name="connsiteX281" fmla="*/ 722469 w 1292537"/>
                <a:gd name="connsiteY281" fmla="*/ 216994 h 1230891"/>
                <a:gd name="connsiteX282" fmla="*/ 722469 w 1292537"/>
                <a:gd name="connsiteY282" fmla="*/ 216926 h 1230891"/>
                <a:gd name="connsiteX283" fmla="*/ 722469 w 1292537"/>
                <a:gd name="connsiteY283" fmla="*/ 214080 h 1230891"/>
                <a:gd name="connsiteX284" fmla="*/ 736594 w 1292537"/>
                <a:gd name="connsiteY284" fmla="*/ 199955 h 1230891"/>
                <a:gd name="connsiteX285" fmla="*/ 750720 w 1292537"/>
                <a:gd name="connsiteY285" fmla="*/ 214080 h 1230891"/>
                <a:gd name="connsiteX286" fmla="*/ 750720 w 1292537"/>
                <a:gd name="connsiteY286" fmla="*/ 216926 h 1230891"/>
                <a:gd name="connsiteX287" fmla="*/ 736663 w 1292537"/>
                <a:gd name="connsiteY287" fmla="*/ 230983 h 1230891"/>
                <a:gd name="connsiteX288" fmla="*/ 736594 w 1292537"/>
                <a:gd name="connsiteY288" fmla="*/ 230983 h 1230891"/>
                <a:gd name="connsiteX289" fmla="*/ 736594 w 1292537"/>
                <a:gd name="connsiteY289" fmla="*/ 31029 h 1230891"/>
                <a:gd name="connsiteX290" fmla="*/ 722469 w 1292537"/>
                <a:gd name="connsiteY290" fmla="*/ 16971 h 1230891"/>
                <a:gd name="connsiteX291" fmla="*/ 722469 w 1292537"/>
                <a:gd name="connsiteY291" fmla="*/ 16937 h 1230891"/>
                <a:gd name="connsiteX292" fmla="*/ 722469 w 1292537"/>
                <a:gd name="connsiteY292" fmla="*/ 14126 h 1230891"/>
                <a:gd name="connsiteX293" fmla="*/ 736594 w 1292537"/>
                <a:gd name="connsiteY293" fmla="*/ 0 h 1230891"/>
                <a:gd name="connsiteX294" fmla="*/ 750720 w 1292537"/>
                <a:gd name="connsiteY294" fmla="*/ 14126 h 1230891"/>
                <a:gd name="connsiteX295" fmla="*/ 750720 w 1292537"/>
                <a:gd name="connsiteY295" fmla="*/ 16937 h 1230891"/>
                <a:gd name="connsiteX296" fmla="*/ 736629 w 1292537"/>
                <a:gd name="connsiteY296" fmla="*/ 31029 h 1230891"/>
                <a:gd name="connsiteX297" fmla="*/ 736594 w 1292537"/>
                <a:gd name="connsiteY297" fmla="*/ 31029 h 1230891"/>
                <a:gd name="connsiteX298" fmla="*/ 917212 w 1292537"/>
                <a:gd name="connsiteY298" fmla="*/ 1230892 h 1230891"/>
                <a:gd name="connsiteX299" fmla="*/ 903086 w 1292537"/>
                <a:gd name="connsiteY299" fmla="*/ 1216834 h 1230891"/>
                <a:gd name="connsiteX300" fmla="*/ 903086 w 1292537"/>
                <a:gd name="connsiteY300" fmla="*/ 1216800 h 1230891"/>
                <a:gd name="connsiteX301" fmla="*/ 903086 w 1292537"/>
                <a:gd name="connsiteY301" fmla="*/ 1213989 h 1230891"/>
                <a:gd name="connsiteX302" fmla="*/ 917212 w 1292537"/>
                <a:gd name="connsiteY302" fmla="*/ 1199863 h 1230891"/>
                <a:gd name="connsiteX303" fmla="*/ 931303 w 1292537"/>
                <a:gd name="connsiteY303" fmla="*/ 1213989 h 1230891"/>
                <a:gd name="connsiteX304" fmla="*/ 931303 w 1292537"/>
                <a:gd name="connsiteY304" fmla="*/ 1216800 h 1230891"/>
                <a:gd name="connsiteX305" fmla="*/ 917212 w 1292537"/>
                <a:gd name="connsiteY305" fmla="*/ 1230892 h 1230891"/>
                <a:gd name="connsiteX306" fmla="*/ 917212 w 1292537"/>
                <a:gd name="connsiteY306" fmla="*/ 1030903 h 1230891"/>
                <a:gd name="connsiteX307" fmla="*/ 903086 w 1292537"/>
                <a:gd name="connsiteY307" fmla="*/ 1016880 h 1230891"/>
                <a:gd name="connsiteX308" fmla="*/ 903086 w 1292537"/>
                <a:gd name="connsiteY308" fmla="*/ 1016812 h 1230891"/>
                <a:gd name="connsiteX309" fmla="*/ 903086 w 1292537"/>
                <a:gd name="connsiteY309" fmla="*/ 1014000 h 1230891"/>
                <a:gd name="connsiteX310" fmla="*/ 917212 w 1292537"/>
                <a:gd name="connsiteY310" fmla="*/ 999874 h 1230891"/>
                <a:gd name="connsiteX311" fmla="*/ 931303 w 1292537"/>
                <a:gd name="connsiteY311" fmla="*/ 1014000 h 1230891"/>
                <a:gd name="connsiteX312" fmla="*/ 931303 w 1292537"/>
                <a:gd name="connsiteY312" fmla="*/ 1016812 h 1230891"/>
                <a:gd name="connsiteX313" fmla="*/ 917280 w 1292537"/>
                <a:gd name="connsiteY313" fmla="*/ 1030903 h 1230891"/>
                <a:gd name="connsiteX314" fmla="*/ 917212 w 1292537"/>
                <a:gd name="connsiteY314" fmla="*/ 1030903 h 1230891"/>
                <a:gd name="connsiteX315" fmla="*/ 917212 w 1292537"/>
                <a:gd name="connsiteY315" fmla="*/ 830914 h 1230891"/>
                <a:gd name="connsiteX316" fmla="*/ 903086 w 1292537"/>
                <a:gd name="connsiteY316" fmla="*/ 816926 h 1230891"/>
                <a:gd name="connsiteX317" fmla="*/ 903086 w 1292537"/>
                <a:gd name="connsiteY317" fmla="*/ 816857 h 1230891"/>
                <a:gd name="connsiteX318" fmla="*/ 903086 w 1292537"/>
                <a:gd name="connsiteY318" fmla="*/ 814012 h 1230891"/>
                <a:gd name="connsiteX319" fmla="*/ 917212 w 1292537"/>
                <a:gd name="connsiteY319" fmla="*/ 799920 h 1230891"/>
                <a:gd name="connsiteX320" fmla="*/ 931303 w 1292537"/>
                <a:gd name="connsiteY320" fmla="*/ 814012 h 1230891"/>
                <a:gd name="connsiteX321" fmla="*/ 931303 w 1292537"/>
                <a:gd name="connsiteY321" fmla="*/ 816857 h 1230891"/>
                <a:gd name="connsiteX322" fmla="*/ 917246 w 1292537"/>
                <a:gd name="connsiteY322" fmla="*/ 830914 h 1230891"/>
                <a:gd name="connsiteX323" fmla="*/ 917212 w 1292537"/>
                <a:gd name="connsiteY323" fmla="*/ 830914 h 1230891"/>
                <a:gd name="connsiteX324" fmla="*/ 917212 w 1292537"/>
                <a:gd name="connsiteY324" fmla="*/ 630960 h 1230891"/>
                <a:gd name="connsiteX325" fmla="*/ 903086 w 1292537"/>
                <a:gd name="connsiteY325" fmla="*/ 616903 h 1230891"/>
                <a:gd name="connsiteX326" fmla="*/ 903086 w 1292537"/>
                <a:gd name="connsiteY326" fmla="*/ 616869 h 1230891"/>
                <a:gd name="connsiteX327" fmla="*/ 903086 w 1292537"/>
                <a:gd name="connsiteY327" fmla="*/ 614057 h 1230891"/>
                <a:gd name="connsiteX328" fmla="*/ 917212 w 1292537"/>
                <a:gd name="connsiteY328" fmla="*/ 599931 h 1230891"/>
                <a:gd name="connsiteX329" fmla="*/ 931303 w 1292537"/>
                <a:gd name="connsiteY329" fmla="*/ 614057 h 1230891"/>
                <a:gd name="connsiteX330" fmla="*/ 931303 w 1292537"/>
                <a:gd name="connsiteY330" fmla="*/ 616869 h 1230891"/>
                <a:gd name="connsiteX331" fmla="*/ 917212 w 1292537"/>
                <a:gd name="connsiteY331" fmla="*/ 630960 h 1230891"/>
                <a:gd name="connsiteX332" fmla="*/ 917212 w 1292537"/>
                <a:gd name="connsiteY332" fmla="*/ 430971 h 1230891"/>
                <a:gd name="connsiteX333" fmla="*/ 903086 w 1292537"/>
                <a:gd name="connsiteY333" fmla="*/ 416914 h 1230891"/>
                <a:gd name="connsiteX334" fmla="*/ 903086 w 1292537"/>
                <a:gd name="connsiteY334" fmla="*/ 416880 h 1230891"/>
                <a:gd name="connsiteX335" fmla="*/ 917212 w 1292537"/>
                <a:gd name="connsiteY335" fmla="*/ 401383 h 1230891"/>
                <a:gd name="connsiteX336" fmla="*/ 931303 w 1292537"/>
                <a:gd name="connsiteY336" fmla="*/ 414069 h 1230891"/>
                <a:gd name="connsiteX337" fmla="*/ 931303 w 1292537"/>
                <a:gd name="connsiteY337" fmla="*/ 416880 h 1230891"/>
                <a:gd name="connsiteX338" fmla="*/ 917212 w 1292537"/>
                <a:gd name="connsiteY338" fmla="*/ 430971 h 1230891"/>
                <a:gd name="connsiteX339" fmla="*/ 917212 w 1292537"/>
                <a:gd name="connsiteY339" fmla="*/ 230983 h 1230891"/>
                <a:gd name="connsiteX340" fmla="*/ 903086 w 1292537"/>
                <a:gd name="connsiteY340" fmla="*/ 216994 h 1230891"/>
                <a:gd name="connsiteX341" fmla="*/ 903086 w 1292537"/>
                <a:gd name="connsiteY341" fmla="*/ 216926 h 1230891"/>
                <a:gd name="connsiteX342" fmla="*/ 903086 w 1292537"/>
                <a:gd name="connsiteY342" fmla="*/ 214080 h 1230891"/>
                <a:gd name="connsiteX343" fmla="*/ 917212 w 1292537"/>
                <a:gd name="connsiteY343" fmla="*/ 199988 h 1230891"/>
                <a:gd name="connsiteX344" fmla="*/ 931303 w 1292537"/>
                <a:gd name="connsiteY344" fmla="*/ 214080 h 1230891"/>
                <a:gd name="connsiteX345" fmla="*/ 931303 w 1292537"/>
                <a:gd name="connsiteY345" fmla="*/ 216926 h 1230891"/>
                <a:gd name="connsiteX346" fmla="*/ 917246 w 1292537"/>
                <a:gd name="connsiteY346" fmla="*/ 230983 h 1230891"/>
                <a:gd name="connsiteX347" fmla="*/ 917212 w 1292537"/>
                <a:gd name="connsiteY347" fmla="*/ 230983 h 1230891"/>
                <a:gd name="connsiteX348" fmla="*/ 917212 w 1292537"/>
                <a:gd name="connsiteY348" fmla="*/ 31029 h 1230891"/>
                <a:gd name="connsiteX349" fmla="*/ 903086 w 1292537"/>
                <a:gd name="connsiteY349" fmla="*/ 16971 h 1230891"/>
                <a:gd name="connsiteX350" fmla="*/ 903086 w 1292537"/>
                <a:gd name="connsiteY350" fmla="*/ 16937 h 1230891"/>
                <a:gd name="connsiteX351" fmla="*/ 903086 w 1292537"/>
                <a:gd name="connsiteY351" fmla="*/ 14126 h 1230891"/>
                <a:gd name="connsiteX352" fmla="*/ 917212 w 1292537"/>
                <a:gd name="connsiteY352" fmla="*/ 0 h 1230891"/>
                <a:gd name="connsiteX353" fmla="*/ 931303 w 1292537"/>
                <a:gd name="connsiteY353" fmla="*/ 14126 h 1230891"/>
                <a:gd name="connsiteX354" fmla="*/ 931303 w 1292537"/>
                <a:gd name="connsiteY354" fmla="*/ 16937 h 1230891"/>
                <a:gd name="connsiteX355" fmla="*/ 917212 w 1292537"/>
                <a:gd name="connsiteY355" fmla="*/ 31029 h 1230891"/>
                <a:gd name="connsiteX356" fmla="*/ 1097828 w 1292537"/>
                <a:gd name="connsiteY356" fmla="*/ 1230892 h 1230891"/>
                <a:gd name="connsiteX357" fmla="*/ 1083703 w 1292537"/>
                <a:gd name="connsiteY357" fmla="*/ 1216834 h 1230891"/>
                <a:gd name="connsiteX358" fmla="*/ 1083703 w 1292537"/>
                <a:gd name="connsiteY358" fmla="*/ 1216800 h 1230891"/>
                <a:gd name="connsiteX359" fmla="*/ 1083703 w 1292537"/>
                <a:gd name="connsiteY359" fmla="*/ 1213989 h 1230891"/>
                <a:gd name="connsiteX360" fmla="*/ 1097794 w 1292537"/>
                <a:gd name="connsiteY360" fmla="*/ 1199863 h 1230891"/>
                <a:gd name="connsiteX361" fmla="*/ 1111920 w 1292537"/>
                <a:gd name="connsiteY361" fmla="*/ 1213989 h 1230891"/>
                <a:gd name="connsiteX362" fmla="*/ 1111920 w 1292537"/>
                <a:gd name="connsiteY362" fmla="*/ 1216800 h 1230891"/>
                <a:gd name="connsiteX363" fmla="*/ 1097828 w 1292537"/>
                <a:gd name="connsiteY363" fmla="*/ 1230892 h 1230891"/>
                <a:gd name="connsiteX364" fmla="*/ 1097828 w 1292537"/>
                <a:gd name="connsiteY364" fmla="*/ 1030903 h 1230891"/>
                <a:gd name="connsiteX365" fmla="*/ 1083703 w 1292537"/>
                <a:gd name="connsiteY365" fmla="*/ 1016880 h 1230891"/>
                <a:gd name="connsiteX366" fmla="*/ 1083703 w 1292537"/>
                <a:gd name="connsiteY366" fmla="*/ 1016812 h 1230891"/>
                <a:gd name="connsiteX367" fmla="*/ 1083703 w 1292537"/>
                <a:gd name="connsiteY367" fmla="*/ 1014000 h 1230891"/>
                <a:gd name="connsiteX368" fmla="*/ 1097794 w 1292537"/>
                <a:gd name="connsiteY368" fmla="*/ 999874 h 1230891"/>
                <a:gd name="connsiteX369" fmla="*/ 1111920 w 1292537"/>
                <a:gd name="connsiteY369" fmla="*/ 1014000 h 1230891"/>
                <a:gd name="connsiteX370" fmla="*/ 1111920 w 1292537"/>
                <a:gd name="connsiteY370" fmla="*/ 1016812 h 1230891"/>
                <a:gd name="connsiteX371" fmla="*/ 1097897 w 1292537"/>
                <a:gd name="connsiteY371" fmla="*/ 1030903 h 1230891"/>
                <a:gd name="connsiteX372" fmla="*/ 1097828 w 1292537"/>
                <a:gd name="connsiteY372" fmla="*/ 1030903 h 1230891"/>
                <a:gd name="connsiteX373" fmla="*/ 1097828 w 1292537"/>
                <a:gd name="connsiteY373" fmla="*/ 830914 h 1230891"/>
                <a:gd name="connsiteX374" fmla="*/ 1083703 w 1292537"/>
                <a:gd name="connsiteY374" fmla="*/ 816926 h 1230891"/>
                <a:gd name="connsiteX375" fmla="*/ 1083703 w 1292537"/>
                <a:gd name="connsiteY375" fmla="*/ 816857 h 1230891"/>
                <a:gd name="connsiteX376" fmla="*/ 1083703 w 1292537"/>
                <a:gd name="connsiteY376" fmla="*/ 814012 h 1230891"/>
                <a:gd name="connsiteX377" fmla="*/ 1097794 w 1292537"/>
                <a:gd name="connsiteY377" fmla="*/ 799920 h 1230891"/>
                <a:gd name="connsiteX378" fmla="*/ 1111920 w 1292537"/>
                <a:gd name="connsiteY378" fmla="*/ 814012 h 1230891"/>
                <a:gd name="connsiteX379" fmla="*/ 1111920 w 1292537"/>
                <a:gd name="connsiteY379" fmla="*/ 816857 h 1230891"/>
                <a:gd name="connsiteX380" fmla="*/ 1097863 w 1292537"/>
                <a:gd name="connsiteY380" fmla="*/ 830914 h 1230891"/>
                <a:gd name="connsiteX381" fmla="*/ 1097828 w 1292537"/>
                <a:gd name="connsiteY381" fmla="*/ 830914 h 1230891"/>
                <a:gd name="connsiteX382" fmla="*/ 1097828 w 1292537"/>
                <a:gd name="connsiteY382" fmla="*/ 630960 h 1230891"/>
                <a:gd name="connsiteX383" fmla="*/ 1083703 w 1292537"/>
                <a:gd name="connsiteY383" fmla="*/ 616903 h 1230891"/>
                <a:gd name="connsiteX384" fmla="*/ 1083703 w 1292537"/>
                <a:gd name="connsiteY384" fmla="*/ 616869 h 1230891"/>
                <a:gd name="connsiteX385" fmla="*/ 1083703 w 1292537"/>
                <a:gd name="connsiteY385" fmla="*/ 614057 h 1230891"/>
                <a:gd name="connsiteX386" fmla="*/ 1097794 w 1292537"/>
                <a:gd name="connsiteY386" fmla="*/ 599931 h 1230891"/>
                <a:gd name="connsiteX387" fmla="*/ 1111920 w 1292537"/>
                <a:gd name="connsiteY387" fmla="*/ 614057 h 1230891"/>
                <a:gd name="connsiteX388" fmla="*/ 1111920 w 1292537"/>
                <a:gd name="connsiteY388" fmla="*/ 616869 h 1230891"/>
                <a:gd name="connsiteX389" fmla="*/ 1097828 w 1292537"/>
                <a:gd name="connsiteY389" fmla="*/ 630960 h 1230891"/>
                <a:gd name="connsiteX390" fmla="*/ 1097828 w 1292537"/>
                <a:gd name="connsiteY390" fmla="*/ 430971 h 1230891"/>
                <a:gd name="connsiteX391" fmla="*/ 1083703 w 1292537"/>
                <a:gd name="connsiteY391" fmla="*/ 416914 h 1230891"/>
                <a:gd name="connsiteX392" fmla="*/ 1083703 w 1292537"/>
                <a:gd name="connsiteY392" fmla="*/ 416880 h 1230891"/>
                <a:gd name="connsiteX393" fmla="*/ 1097828 w 1292537"/>
                <a:gd name="connsiteY393" fmla="*/ 401383 h 1230891"/>
                <a:gd name="connsiteX394" fmla="*/ 1111920 w 1292537"/>
                <a:gd name="connsiteY394" fmla="*/ 414069 h 1230891"/>
                <a:gd name="connsiteX395" fmla="*/ 1111920 w 1292537"/>
                <a:gd name="connsiteY395" fmla="*/ 416880 h 1230891"/>
                <a:gd name="connsiteX396" fmla="*/ 1097828 w 1292537"/>
                <a:gd name="connsiteY396" fmla="*/ 430971 h 1230891"/>
                <a:gd name="connsiteX397" fmla="*/ 1097828 w 1292537"/>
                <a:gd name="connsiteY397" fmla="*/ 230983 h 1230891"/>
                <a:gd name="connsiteX398" fmla="*/ 1083703 w 1292537"/>
                <a:gd name="connsiteY398" fmla="*/ 216994 h 1230891"/>
                <a:gd name="connsiteX399" fmla="*/ 1083703 w 1292537"/>
                <a:gd name="connsiteY399" fmla="*/ 216926 h 1230891"/>
                <a:gd name="connsiteX400" fmla="*/ 1083703 w 1292537"/>
                <a:gd name="connsiteY400" fmla="*/ 214080 h 1230891"/>
                <a:gd name="connsiteX401" fmla="*/ 1097794 w 1292537"/>
                <a:gd name="connsiteY401" fmla="*/ 199988 h 1230891"/>
                <a:gd name="connsiteX402" fmla="*/ 1111920 w 1292537"/>
                <a:gd name="connsiteY402" fmla="*/ 214080 h 1230891"/>
                <a:gd name="connsiteX403" fmla="*/ 1111920 w 1292537"/>
                <a:gd name="connsiteY403" fmla="*/ 216926 h 1230891"/>
                <a:gd name="connsiteX404" fmla="*/ 1097863 w 1292537"/>
                <a:gd name="connsiteY404" fmla="*/ 230983 h 1230891"/>
                <a:gd name="connsiteX405" fmla="*/ 1097828 w 1292537"/>
                <a:gd name="connsiteY405" fmla="*/ 230983 h 1230891"/>
                <a:gd name="connsiteX406" fmla="*/ 1097828 w 1292537"/>
                <a:gd name="connsiteY406" fmla="*/ 31029 h 1230891"/>
                <a:gd name="connsiteX407" fmla="*/ 1083703 w 1292537"/>
                <a:gd name="connsiteY407" fmla="*/ 16971 h 1230891"/>
                <a:gd name="connsiteX408" fmla="*/ 1083703 w 1292537"/>
                <a:gd name="connsiteY408" fmla="*/ 16937 h 1230891"/>
                <a:gd name="connsiteX409" fmla="*/ 1083703 w 1292537"/>
                <a:gd name="connsiteY409" fmla="*/ 14126 h 1230891"/>
                <a:gd name="connsiteX410" fmla="*/ 1097794 w 1292537"/>
                <a:gd name="connsiteY410" fmla="*/ 0 h 1230891"/>
                <a:gd name="connsiteX411" fmla="*/ 1111920 w 1292537"/>
                <a:gd name="connsiteY411" fmla="*/ 14126 h 1230891"/>
                <a:gd name="connsiteX412" fmla="*/ 1111920 w 1292537"/>
                <a:gd name="connsiteY412" fmla="*/ 16937 h 1230891"/>
                <a:gd name="connsiteX413" fmla="*/ 1097828 w 1292537"/>
                <a:gd name="connsiteY413" fmla="*/ 31029 h 1230891"/>
                <a:gd name="connsiteX414" fmla="*/ 1278446 w 1292537"/>
                <a:gd name="connsiteY414" fmla="*/ 1230892 h 1230891"/>
                <a:gd name="connsiteX415" fmla="*/ 1264320 w 1292537"/>
                <a:gd name="connsiteY415" fmla="*/ 1216834 h 1230891"/>
                <a:gd name="connsiteX416" fmla="*/ 1264320 w 1292537"/>
                <a:gd name="connsiteY416" fmla="*/ 1216800 h 1230891"/>
                <a:gd name="connsiteX417" fmla="*/ 1264320 w 1292537"/>
                <a:gd name="connsiteY417" fmla="*/ 1213989 h 1230891"/>
                <a:gd name="connsiteX418" fmla="*/ 1278446 w 1292537"/>
                <a:gd name="connsiteY418" fmla="*/ 1199863 h 1230891"/>
                <a:gd name="connsiteX419" fmla="*/ 1292537 w 1292537"/>
                <a:gd name="connsiteY419" fmla="*/ 1213989 h 1230891"/>
                <a:gd name="connsiteX420" fmla="*/ 1292537 w 1292537"/>
                <a:gd name="connsiteY420" fmla="*/ 1216800 h 1230891"/>
                <a:gd name="connsiteX421" fmla="*/ 1278446 w 1292537"/>
                <a:gd name="connsiteY421" fmla="*/ 1230892 h 1230891"/>
                <a:gd name="connsiteX422" fmla="*/ 1278446 w 1292537"/>
                <a:gd name="connsiteY422" fmla="*/ 1030903 h 1230891"/>
                <a:gd name="connsiteX423" fmla="*/ 1264320 w 1292537"/>
                <a:gd name="connsiteY423" fmla="*/ 1016880 h 1230891"/>
                <a:gd name="connsiteX424" fmla="*/ 1264320 w 1292537"/>
                <a:gd name="connsiteY424" fmla="*/ 1016812 h 1230891"/>
                <a:gd name="connsiteX425" fmla="*/ 1264320 w 1292537"/>
                <a:gd name="connsiteY425" fmla="*/ 1014000 h 1230891"/>
                <a:gd name="connsiteX426" fmla="*/ 1278446 w 1292537"/>
                <a:gd name="connsiteY426" fmla="*/ 999874 h 1230891"/>
                <a:gd name="connsiteX427" fmla="*/ 1292537 w 1292537"/>
                <a:gd name="connsiteY427" fmla="*/ 1014000 h 1230891"/>
                <a:gd name="connsiteX428" fmla="*/ 1292537 w 1292537"/>
                <a:gd name="connsiteY428" fmla="*/ 1016812 h 1230891"/>
                <a:gd name="connsiteX429" fmla="*/ 1278514 w 1292537"/>
                <a:gd name="connsiteY429" fmla="*/ 1030903 h 1230891"/>
                <a:gd name="connsiteX430" fmla="*/ 1278446 w 1292537"/>
                <a:gd name="connsiteY430" fmla="*/ 1030903 h 1230891"/>
                <a:gd name="connsiteX431" fmla="*/ 1278446 w 1292537"/>
                <a:gd name="connsiteY431" fmla="*/ 830914 h 1230891"/>
                <a:gd name="connsiteX432" fmla="*/ 1264320 w 1292537"/>
                <a:gd name="connsiteY432" fmla="*/ 816926 h 1230891"/>
                <a:gd name="connsiteX433" fmla="*/ 1264320 w 1292537"/>
                <a:gd name="connsiteY433" fmla="*/ 816857 h 1230891"/>
                <a:gd name="connsiteX434" fmla="*/ 1264320 w 1292537"/>
                <a:gd name="connsiteY434" fmla="*/ 814012 h 1230891"/>
                <a:gd name="connsiteX435" fmla="*/ 1278446 w 1292537"/>
                <a:gd name="connsiteY435" fmla="*/ 799920 h 1230891"/>
                <a:gd name="connsiteX436" fmla="*/ 1292537 w 1292537"/>
                <a:gd name="connsiteY436" fmla="*/ 814012 h 1230891"/>
                <a:gd name="connsiteX437" fmla="*/ 1292537 w 1292537"/>
                <a:gd name="connsiteY437" fmla="*/ 816857 h 1230891"/>
                <a:gd name="connsiteX438" fmla="*/ 1278480 w 1292537"/>
                <a:gd name="connsiteY438" fmla="*/ 830914 h 1230891"/>
                <a:gd name="connsiteX439" fmla="*/ 1278446 w 1292537"/>
                <a:gd name="connsiteY439" fmla="*/ 830914 h 1230891"/>
                <a:gd name="connsiteX440" fmla="*/ 1278446 w 1292537"/>
                <a:gd name="connsiteY440" fmla="*/ 630960 h 1230891"/>
                <a:gd name="connsiteX441" fmla="*/ 1264320 w 1292537"/>
                <a:gd name="connsiteY441" fmla="*/ 616903 h 1230891"/>
                <a:gd name="connsiteX442" fmla="*/ 1264320 w 1292537"/>
                <a:gd name="connsiteY442" fmla="*/ 616869 h 1230891"/>
                <a:gd name="connsiteX443" fmla="*/ 1264320 w 1292537"/>
                <a:gd name="connsiteY443" fmla="*/ 614057 h 1230891"/>
                <a:gd name="connsiteX444" fmla="*/ 1278446 w 1292537"/>
                <a:gd name="connsiteY444" fmla="*/ 599931 h 1230891"/>
                <a:gd name="connsiteX445" fmla="*/ 1292537 w 1292537"/>
                <a:gd name="connsiteY445" fmla="*/ 614057 h 1230891"/>
                <a:gd name="connsiteX446" fmla="*/ 1292537 w 1292537"/>
                <a:gd name="connsiteY446" fmla="*/ 616869 h 1230891"/>
                <a:gd name="connsiteX447" fmla="*/ 1278446 w 1292537"/>
                <a:gd name="connsiteY447" fmla="*/ 630960 h 1230891"/>
                <a:gd name="connsiteX448" fmla="*/ 1278446 w 1292537"/>
                <a:gd name="connsiteY448" fmla="*/ 430971 h 1230891"/>
                <a:gd name="connsiteX449" fmla="*/ 1264320 w 1292537"/>
                <a:gd name="connsiteY449" fmla="*/ 416914 h 1230891"/>
                <a:gd name="connsiteX450" fmla="*/ 1264320 w 1292537"/>
                <a:gd name="connsiteY450" fmla="*/ 416880 h 1230891"/>
                <a:gd name="connsiteX451" fmla="*/ 1278446 w 1292537"/>
                <a:gd name="connsiteY451" fmla="*/ 401383 h 1230891"/>
                <a:gd name="connsiteX452" fmla="*/ 1292537 w 1292537"/>
                <a:gd name="connsiteY452" fmla="*/ 414069 h 1230891"/>
                <a:gd name="connsiteX453" fmla="*/ 1292537 w 1292537"/>
                <a:gd name="connsiteY453" fmla="*/ 416880 h 1230891"/>
                <a:gd name="connsiteX454" fmla="*/ 1278446 w 1292537"/>
                <a:gd name="connsiteY454" fmla="*/ 430971 h 1230891"/>
                <a:gd name="connsiteX455" fmla="*/ 1278446 w 1292537"/>
                <a:gd name="connsiteY455" fmla="*/ 230983 h 1230891"/>
                <a:gd name="connsiteX456" fmla="*/ 1264320 w 1292537"/>
                <a:gd name="connsiteY456" fmla="*/ 216994 h 1230891"/>
                <a:gd name="connsiteX457" fmla="*/ 1264320 w 1292537"/>
                <a:gd name="connsiteY457" fmla="*/ 216926 h 1230891"/>
                <a:gd name="connsiteX458" fmla="*/ 1264320 w 1292537"/>
                <a:gd name="connsiteY458" fmla="*/ 214080 h 1230891"/>
                <a:gd name="connsiteX459" fmla="*/ 1278446 w 1292537"/>
                <a:gd name="connsiteY459" fmla="*/ 199988 h 1230891"/>
                <a:gd name="connsiteX460" fmla="*/ 1292537 w 1292537"/>
                <a:gd name="connsiteY460" fmla="*/ 214080 h 1230891"/>
                <a:gd name="connsiteX461" fmla="*/ 1292537 w 1292537"/>
                <a:gd name="connsiteY461" fmla="*/ 216926 h 1230891"/>
                <a:gd name="connsiteX462" fmla="*/ 1278480 w 1292537"/>
                <a:gd name="connsiteY462" fmla="*/ 230983 h 1230891"/>
                <a:gd name="connsiteX463" fmla="*/ 1278446 w 1292537"/>
                <a:gd name="connsiteY463" fmla="*/ 230983 h 1230891"/>
                <a:gd name="connsiteX464" fmla="*/ 1278446 w 1292537"/>
                <a:gd name="connsiteY464" fmla="*/ 31029 h 1230891"/>
                <a:gd name="connsiteX465" fmla="*/ 1264320 w 1292537"/>
                <a:gd name="connsiteY465" fmla="*/ 16971 h 1230891"/>
                <a:gd name="connsiteX466" fmla="*/ 1264320 w 1292537"/>
                <a:gd name="connsiteY466" fmla="*/ 16937 h 1230891"/>
                <a:gd name="connsiteX467" fmla="*/ 1264320 w 1292537"/>
                <a:gd name="connsiteY467" fmla="*/ 14126 h 1230891"/>
                <a:gd name="connsiteX468" fmla="*/ 1278446 w 1292537"/>
                <a:gd name="connsiteY468" fmla="*/ 0 h 1230891"/>
                <a:gd name="connsiteX469" fmla="*/ 1292537 w 1292537"/>
                <a:gd name="connsiteY469" fmla="*/ 14126 h 1230891"/>
                <a:gd name="connsiteX470" fmla="*/ 1292537 w 1292537"/>
                <a:gd name="connsiteY470" fmla="*/ 16937 h 1230891"/>
                <a:gd name="connsiteX471" fmla="*/ 1278446 w 1292537"/>
                <a:gd name="connsiteY471" fmla="*/ 31029 h 123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</a:cxnLst>
              <a:rect l="l" t="t" r="r" b="b"/>
              <a:pathLst>
                <a:path w="1292537" h="1230891">
                  <a:moveTo>
                    <a:pt x="375360" y="1230892"/>
                  </a:moveTo>
                  <a:cubicBezTo>
                    <a:pt x="367577" y="1230892"/>
                    <a:pt x="361234" y="1224617"/>
                    <a:pt x="361234" y="1216834"/>
                  </a:cubicBezTo>
                  <a:cubicBezTo>
                    <a:pt x="361234" y="1216800"/>
                    <a:pt x="361234" y="1216800"/>
                    <a:pt x="361234" y="1216800"/>
                  </a:cubicBezTo>
                  <a:lnTo>
                    <a:pt x="361234" y="1213989"/>
                  </a:lnTo>
                  <a:cubicBezTo>
                    <a:pt x="361234" y="1206172"/>
                    <a:pt x="367543" y="1199863"/>
                    <a:pt x="375360" y="1199863"/>
                  </a:cubicBezTo>
                  <a:cubicBezTo>
                    <a:pt x="383177" y="1199863"/>
                    <a:pt x="389486" y="1206172"/>
                    <a:pt x="389486" y="1213989"/>
                  </a:cubicBezTo>
                  <a:lnTo>
                    <a:pt x="389486" y="1216800"/>
                  </a:lnTo>
                  <a:cubicBezTo>
                    <a:pt x="389486" y="1224583"/>
                    <a:pt x="383177" y="1230892"/>
                    <a:pt x="375394" y="1230892"/>
                  </a:cubicBezTo>
                  <a:cubicBezTo>
                    <a:pt x="375360" y="1230892"/>
                    <a:pt x="375360" y="1230892"/>
                    <a:pt x="375360" y="1230892"/>
                  </a:cubicBezTo>
                  <a:close/>
                  <a:moveTo>
                    <a:pt x="375360" y="1030903"/>
                  </a:moveTo>
                  <a:cubicBezTo>
                    <a:pt x="367577" y="1030937"/>
                    <a:pt x="361269" y="1024663"/>
                    <a:pt x="361234" y="1016880"/>
                  </a:cubicBezTo>
                  <a:cubicBezTo>
                    <a:pt x="361234" y="1016846"/>
                    <a:pt x="361234" y="1016846"/>
                    <a:pt x="361234" y="1016812"/>
                  </a:cubicBezTo>
                  <a:lnTo>
                    <a:pt x="361234" y="1014000"/>
                  </a:lnTo>
                  <a:cubicBezTo>
                    <a:pt x="361234" y="1006183"/>
                    <a:pt x="367543" y="999874"/>
                    <a:pt x="375360" y="999874"/>
                  </a:cubicBezTo>
                  <a:cubicBezTo>
                    <a:pt x="383177" y="999874"/>
                    <a:pt x="389486" y="1006183"/>
                    <a:pt x="389486" y="1014000"/>
                  </a:cubicBezTo>
                  <a:lnTo>
                    <a:pt x="389486" y="1016812"/>
                  </a:lnTo>
                  <a:cubicBezTo>
                    <a:pt x="389486" y="1024594"/>
                    <a:pt x="383212" y="1030903"/>
                    <a:pt x="375429" y="1030903"/>
                  </a:cubicBezTo>
                  <a:cubicBezTo>
                    <a:pt x="375394" y="1030903"/>
                    <a:pt x="375394" y="1030903"/>
                    <a:pt x="375360" y="1030903"/>
                  </a:cubicBezTo>
                  <a:close/>
                  <a:moveTo>
                    <a:pt x="375360" y="830914"/>
                  </a:moveTo>
                  <a:cubicBezTo>
                    <a:pt x="367611" y="830949"/>
                    <a:pt x="361269" y="824674"/>
                    <a:pt x="361234" y="816926"/>
                  </a:cubicBezTo>
                  <a:cubicBezTo>
                    <a:pt x="361234" y="816892"/>
                    <a:pt x="361234" y="816892"/>
                    <a:pt x="361234" y="816857"/>
                  </a:cubicBezTo>
                  <a:lnTo>
                    <a:pt x="361234" y="814012"/>
                  </a:lnTo>
                  <a:cubicBezTo>
                    <a:pt x="361234" y="806194"/>
                    <a:pt x="367543" y="799886"/>
                    <a:pt x="375360" y="799886"/>
                  </a:cubicBezTo>
                  <a:cubicBezTo>
                    <a:pt x="383177" y="799886"/>
                    <a:pt x="389486" y="806194"/>
                    <a:pt x="389486" y="814012"/>
                  </a:cubicBezTo>
                  <a:lnTo>
                    <a:pt x="389486" y="816857"/>
                  </a:lnTo>
                  <a:cubicBezTo>
                    <a:pt x="389486" y="824606"/>
                    <a:pt x="383177" y="830914"/>
                    <a:pt x="375429" y="830914"/>
                  </a:cubicBezTo>
                  <a:cubicBezTo>
                    <a:pt x="375394" y="830914"/>
                    <a:pt x="375394" y="830914"/>
                    <a:pt x="375360" y="830914"/>
                  </a:cubicBezTo>
                  <a:close/>
                  <a:moveTo>
                    <a:pt x="375360" y="630960"/>
                  </a:moveTo>
                  <a:cubicBezTo>
                    <a:pt x="367577" y="630960"/>
                    <a:pt x="361234" y="624686"/>
                    <a:pt x="361234" y="616903"/>
                  </a:cubicBezTo>
                  <a:cubicBezTo>
                    <a:pt x="361234" y="616869"/>
                    <a:pt x="361234" y="616869"/>
                    <a:pt x="361234" y="616869"/>
                  </a:cubicBezTo>
                  <a:lnTo>
                    <a:pt x="361234" y="614057"/>
                  </a:lnTo>
                  <a:cubicBezTo>
                    <a:pt x="361234" y="606240"/>
                    <a:pt x="367543" y="599931"/>
                    <a:pt x="375360" y="599931"/>
                  </a:cubicBezTo>
                  <a:cubicBezTo>
                    <a:pt x="383177" y="599931"/>
                    <a:pt x="389486" y="606240"/>
                    <a:pt x="389486" y="614057"/>
                  </a:cubicBezTo>
                  <a:lnTo>
                    <a:pt x="389486" y="616869"/>
                  </a:lnTo>
                  <a:cubicBezTo>
                    <a:pt x="389486" y="624652"/>
                    <a:pt x="383177" y="630960"/>
                    <a:pt x="375394" y="630960"/>
                  </a:cubicBezTo>
                  <a:cubicBezTo>
                    <a:pt x="375360" y="630960"/>
                    <a:pt x="375360" y="630960"/>
                    <a:pt x="375360" y="630960"/>
                  </a:cubicBezTo>
                  <a:close/>
                  <a:moveTo>
                    <a:pt x="375360" y="430971"/>
                  </a:moveTo>
                  <a:cubicBezTo>
                    <a:pt x="367577" y="430971"/>
                    <a:pt x="361234" y="424697"/>
                    <a:pt x="361234" y="416914"/>
                  </a:cubicBezTo>
                  <a:cubicBezTo>
                    <a:pt x="361234" y="416880"/>
                    <a:pt x="361234" y="416880"/>
                    <a:pt x="361234" y="416880"/>
                  </a:cubicBezTo>
                  <a:cubicBezTo>
                    <a:pt x="361234" y="409097"/>
                    <a:pt x="367543" y="401383"/>
                    <a:pt x="375360" y="401383"/>
                  </a:cubicBezTo>
                  <a:cubicBezTo>
                    <a:pt x="383177" y="401383"/>
                    <a:pt x="389486" y="406286"/>
                    <a:pt x="389486" y="414069"/>
                  </a:cubicBezTo>
                  <a:lnTo>
                    <a:pt x="389486" y="416880"/>
                  </a:lnTo>
                  <a:cubicBezTo>
                    <a:pt x="389486" y="424663"/>
                    <a:pt x="383177" y="430971"/>
                    <a:pt x="375394" y="430971"/>
                  </a:cubicBezTo>
                  <a:cubicBezTo>
                    <a:pt x="375360" y="430971"/>
                    <a:pt x="375360" y="430971"/>
                    <a:pt x="375360" y="430971"/>
                  </a:cubicBezTo>
                  <a:close/>
                  <a:moveTo>
                    <a:pt x="375360" y="230983"/>
                  </a:moveTo>
                  <a:cubicBezTo>
                    <a:pt x="367611" y="231017"/>
                    <a:pt x="361269" y="224743"/>
                    <a:pt x="361234" y="216994"/>
                  </a:cubicBezTo>
                  <a:cubicBezTo>
                    <a:pt x="361234" y="216960"/>
                    <a:pt x="361234" y="216960"/>
                    <a:pt x="361234" y="216926"/>
                  </a:cubicBezTo>
                  <a:lnTo>
                    <a:pt x="361234" y="214080"/>
                  </a:lnTo>
                  <a:cubicBezTo>
                    <a:pt x="361234" y="206263"/>
                    <a:pt x="367543" y="199955"/>
                    <a:pt x="375360" y="199955"/>
                  </a:cubicBezTo>
                  <a:cubicBezTo>
                    <a:pt x="383177" y="199955"/>
                    <a:pt x="389486" y="206263"/>
                    <a:pt x="389486" y="214080"/>
                  </a:cubicBezTo>
                  <a:lnTo>
                    <a:pt x="389486" y="216926"/>
                  </a:lnTo>
                  <a:cubicBezTo>
                    <a:pt x="389486" y="224674"/>
                    <a:pt x="383177" y="230983"/>
                    <a:pt x="375429" y="230983"/>
                  </a:cubicBezTo>
                  <a:cubicBezTo>
                    <a:pt x="375394" y="230983"/>
                    <a:pt x="375394" y="230983"/>
                    <a:pt x="375360" y="230983"/>
                  </a:cubicBezTo>
                  <a:close/>
                  <a:moveTo>
                    <a:pt x="375360" y="31029"/>
                  </a:moveTo>
                  <a:cubicBezTo>
                    <a:pt x="367577" y="31029"/>
                    <a:pt x="361234" y="24754"/>
                    <a:pt x="361234" y="16971"/>
                  </a:cubicBezTo>
                  <a:cubicBezTo>
                    <a:pt x="361234" y="16937"/>
                    <a:pt x="361234" y="16937"/>
                    <a:pt x="361234" y="16937"/>
                  </a:cubicBezTo>
                  <a:lnTo>
                    <a:pt x="361234" y="14126"/>
                  </a:lnTo>
                  <a:cubicBezTo>
                    <a:pt x="361234" y="6308"/>
                    <a:pt x="367543" y="0"/>
                    <a:pt x="375360" y="0"/>
                  </a:cubicBezTo>
                  <a:cubicBezTo>
                    <a:pt x="383177" y="0"/>
                    <a:pt x="389486" y="6308"/>
                    <a:pt x="389486" y="14126"/>
                  </a:cubicBezTo>
                  <a:lnTo>
                    <a:pt x="389486" y="16937"/>
                  </a:lnTo>
                  <a:cubicBezTo>
                    <a:pt x="389486" y="24720"/>
                    <a:pt x="383177" y="31029"/>
                    <a:pt x="375394" y="31029"/>
                  </a:cubicBezTo>
                  <a:cubicBezTo>
                    <a:pt x="375360" y="31029"/>
                    <a:pt x="375360" y="31029"/>
                    <a:pt x="375360" y="31029"/>
                  </a:cubicBezTo>
                  <a:close/>
                  <a:moveTo>
                    <a:pt x="194743" y="1230892"/>
                  </a:moveTo>
                  <a:cubicBezTo>
                    <a:pt x="186960" y="1230892"/>
                    <a:pt x="180617" y="1224617"/>
                    <a:pt x="180617" y="1216834"/>
                  </a:cubicBezTo>
                  <a:cubicBezTo>
                    <a:pt x="180617" y="1216800"/>
                    <a:pt x="180617" y="1216800"/>
                    <a:pt x="180617" y="1216800"/>
                  </a:cubicBezTo>
                  <a:lnTo>
                    <a:pt x="180617" y="1213989"/>
                  </a:lnTo>
                  <a:cubicBezTo>
                    <a:pt x="180617" y="1206172"/>
                    <a:pt x="186926" y="1199863"/>
                    <a:pt x="194743" y="1199863"/>
                  </a:cubicBezTo>
                  <a:cubicBezTo>
                    <a:pt x="202560" y="1199863"/>
                    <a:pt x="208869" y="1206172"/>
                    <a:pt x="208869" y="1213989"/>
                  </a:cubicBezTo>
                  <a:lnTo>
                    <a:pt x="208869" y="1216800"/>
                  </a:lnTo>
                  <a:cubicBezTo>
                    <a:pt x="208869" y="1224583"/>
                    <a:pt x="202526" y="1230892"/>
                    <a:pt x="194743" y="1230892"/>
                  </a:cubicBezTo>
                  <a:close/>
                  <a:moveTo>
                    <a:pt x="194743" y="1030903"/>
                  </a:moveTo>
                  <a:cubicBezTo>
                    <a:pt x="186960" y="1030937"/>
                    <a:pt x="180651" y="1024663"/>
                    <a:pt x="180617" y="1016880"/>
                  </a:cubicBezTo>
                  <a:cubicBezTo>
                    <a:pt x="180617" y="1016846"/>
                    <a:pt x="180617" y="1016846"/>
                    <a:pt x="180617" y="1016812"/>
                  </a:cubicBezTo>
                  <a:lnTo>
                    <a:pt x="180617" y="1014000"/>
                  </a:lnTo>
                  <a:cubicBezTo>
                    <a:pt x="180617" y="1006183"/>
                    <a:pt x="186926" y="999874"/>
                    <a:pt x="194743" y="999874"/>
                  </a:cubicBezTo>
                  <a:cubicBezTo>
                    <a:pt x="202560" y="999874"/>
                    <a:pt x="208869" y="1006183"/>
                    <a:pt x="208869" y="1014000"/>
                  </a:cubicBezTo>
                  <a:lnTo>
                    <a:pt x="208869" y="1016812"/>
                  </a:lnTo>
                  <a:cubicBezTo>
                    <a:pt x="208869" y="1024594"/>
                    <a:pt x="202560" y="1030903"/>
                    <a:pt x="194777" y="1030903"/>
                  </a:cubicBezTo>
                  <a:cubicBezTo>
                    <a:pt x="194743" y="1030903"/>
                    <a:pt x="194743" y="1030903"/>
                    <a:pt x="194743" y="1030903"/>
                  </a:cubicBezTo>
                  <a:close/>
                  <a:moveTo>
                    <a:pt x="194743" y="830914"/>
                  </a:moveTo>
                  <a:cubicBezTo>
                    <a:pt x="186994" y="830949"/>
                    <a:pt x="180651" y="824674"/>
                    <a:pt x="180617" y="816926"/>
                  </a:cubicBezTo>
                  <a:cubicBezTo>
                    <a:pt x="180617" y="816892"/>
                    <a:pt x="180617" y="816892"/>
                    <a:pt x="180617" y="816857"/>
                  </a:cubicBezTo>
                  <a:lnTo>
                    <a:pt x="180617" y="814012"/>
                  </a:lnTo>
                  <a:cubicBezTo>
                    <a:pt x="180617" y="806194"/>
                    <a:pt x="186926" y="799886"/>
                    <a:pt x="194743" y="799886"/>
                  </a:cubicBezTo>
                  <a:cubicBezTo>
                    <a:pt x="202560" y="799886"/>
                    <a:pt x="208869" y="806194"/>
                    <a:pt x="208869" y="814012"/>
                  </a:cubicBezTo>
                  <a:lnTo>
                    <a:pt x="208869" y="816857"/>
                  </a:lnTo>
                  <a:cubicBezTo>
                    <a:pt x="208834" y="824640"/>
                    <a:pt x="202526" y="830949"/>
                    <a:pt x="194743" y="830914"/>
                  </a:cubicBezTo>
                  <a:close/>
                  <a:moveTo>
                    <a:pt x="194743" y="630960"/>
                  </a:moveTo>
                  <a:cubicBezTo>
                    <a:pt x="186960" y="630960"/>
                    <a:pt x="180617" y="624686"/>
                    <a:pt x="180617" y="616903"/>
                  </a:cubicBezTo>
                  <a:cubicBezTo>
                    <a:pt x="180617" y="616869"/>
                    <a:pt x="180617" y="616869"/>
                    <a:pt x="180617" y="616869"/>
                  </a:cubicBezTo>
                  <a:lnTo>
                    <a:pt x="180617" y="614057"/>
                  </a:lnTo>
                  <a:cubicBezTo>
                    <a:pt x="180617" y="606240"/>
                    <a:pt x="186926" y="599931"/>
                    <a:pt x="194743" y="599931"/>
                  </a:cubicBezTo>
                  <a:cubicBezTo>
                    <a:pt x="202560" y="599931"/>
                    <a:pt x="208869" y="606240"/>
                    <a:pt x="208869" y="614057"/>
                  </a:cubicBezTo>
                  <a:lnTo>
                    <a:pt x="208869" y="616869"/>
                  </a:lnTo>
                  <a:cubicBezTo>
                    <a:pt x="208869" y="624652"/>
                    <a:pt x="202526" y="630960"/>
                    <a:pt x="194743" y="630960"/>
                  </a:cubicBezTo>
                  <a:close/>
                  <a:moveTo>
                    <a:pt x="194743" y="430971"/>
                  </a:moveTo>
                  <a:cubicBezTo>
                    <a:pt x="186960" y="430971"/>
                    <a:pt x="180617" y="424697"/>
                    <a:pt x="180617" y="416914"/>
                  </a:cubicBezTo>
                  <a:cubicBezTo>
                    <a:pt x="180617" y="416880"/>
                    <a:pt x="180617" y="416880"/>
                    <a:pt x="180617" y="416880"/>
                  </a:cubicBezTo>
                  <a:cubicBezTo>
                    <a:pt x="180617" y="409097"/>
                    <a:pt x="186926" y="401383"/>
                    <a:pt x="194743" y="401383"/>
                  </a:cubicBezTo>
                  <a:cubicBezTo>
                    <a:pt x="202560" y="401383"/>
                    <a:pt x="208869" y="406286"/>
                    <a:pt x="208869" y="414069"/>
                  </a:cubicBezTo>
                  <a:lnTo>
                    <a:pt x="208869" y="416880"/>
                  </a:lnTo>
                  <a:cubicBezTo>
                    <a:pt x="208869" y="424663"/>
                    <a:pt x="202526" y="430971"/>
                    <a:pt x="194743" y="430971"/>
                  </a:cubicBezTo>
                  <a:close/>
                  <a:moveTo>
                    <a:pt x="194743" y="230983"/>
                  </a:moveTo>
                  <a:cubicBezTo>
                    <a:pt x="186994" y="231017"/>
                    <a:pt x="180651" y="224743"/>
                    <a:pt x="180617" y="216994"/>
                  </a:cubicBezTo>
                  <a:cubicBezTo>
                    <a:pt x="180617" y="216960"/>
                    <a:pt x="180617" y="216960"/>
                    <a:pt x="180617" y="216926"/>
                  </a:cubicBezTo>
                  <a:lnTo>
                    <a:pt x="180617" y="214080"/>
                  </a:lnTo>
                  <a:cubicBezTo>
                    <a:pt x="180617" y="206263"/>
                    <a:pt x="186926" y="199955"/>
                    <a:pt x="194743" y="199955"/>
                  </a:cubicBezTo>
                  <a:cubicBezTo>
                    <a:pt x="202560" y="199955"/>
                    <a:pt x="208869" y="206263"/>
                    <a:pt x="208869" y="214080"/>
                  </a:cubicBezTo>
                  <a:lnTo>
                    <a:pt x="208869" y="216926"/>
                  </a:lnTo>
                  <a:cubicBezTo>
                    <a:pt x="208834" y="224709"/>
                    <a:pt x="202526" y="231017"/>
                    <a:pt x="194743" y="230983"/>
                  </a:cubicBezTo>
                  <a:close/>
                  <a:moveTo>
                    <a:pt x="194743" y="31029"/>
                  </a:moveTo>
                  <a:cubicBezTo>
                    <a:pt x="186960" y="31029"/>
                    <a:pt x="180617" y="24754"/>
                    <a:pt x="180617" y="16971"/>
                  </a:cubicBezTo>
                  <a:cubicBezTo>
                    <a:pt x="180617" y="16937"/>
                    <a:pt x="180617" y="16937"/>
                    <a:pt x="180617" y="16937"/>
                  </a:cubicBezTo>
                  <a:lnTo>
                    <a:pt x="180617" y="14126"/>
                  </a:lnTo>
                  <a:cubicBezTo>
                    <a:pt x="180617" y="6308"/>
                    <a:pt x="186926" y="0"/>
                    <a:pt x="194743" y="0"/>
                  </a:cubicBezTo>
                  <a:cubicBezTo>
                    <a:pt x="202560" y="0"/>
                    <a:pt x="208869" y="6308"/>
                    <a:pt x="208869" y="14126"/>
                  </a:cubicBezTo>
                  <a:lnTo>
                    <a:pt x="208869" y="16937"/>
                  </a:lnTo>
                  <a:cubicBezTo>
                    <a:pt x="208869" y="24720"/>
                    <a:pt x="202526" y="31029"/>
                    <a:pt x="194743" y="31029"/>
                  </a:cubicBezTo>
                  <a:close/>
                  <a:moveTo>
                    <a:pt x="14126" y="1230892"/>
                  </a:moveTo>
                  <a:cubicBezTo>
                    <a:pt x="6343" y="1230892"/>
                    <a:pt x="0" y="1224617"/>
                    <a:pt x="0" y="1216834"/>
                  </a:cubicBezTo>
                  <a:cubicBezTo>
                    <a:pt x="0" y="1216800"/>
                    <a:pt x="0" y="1216800"/>
                    <a:pt x="0" y="1216800"/>
                  </a:cubicBezTo>
                  <a:lnTo>
                    <a:pt x="0" y="1213989"/>
                  </a:lnTo>
                  <a:cubicBezTo>
                    <a:pt x="0" y="1206172"/>
                    <a:pt x="6308" y="1199863"/>
                    <a:pt x="14126" y="1199863"/>
                  </a:cubicBezTo>
                  <a:cubicBezTo>
                    <a:pt x="21943" y="1199863"/>
                    <a:pt x="28251" y="1206172"/>
                    <a:pt x="28251" y="1213989"/>
                  </a:cubicBezTo>
                  <a:lnTo>
                    <a:pt x="28251" y="1216800"/>
                  </a:lnTo>
                  <a:cubicBezTo>
                    <a:pt x="28251" y="1224583"/>
                    <a:pt x="21909" y="1230892"/>
                    <a:pt x="14126" y="1230892"/>
                  </a:cubicBezTo>
                  <a:close/>
                  <a:moveTo>
                    <a:pt x="14126" y="1030903"/>
                  </a:moveTo>
                  <a:cubicBezTo>
                    <a:pt x="6343" y="1030937"/>
                    <a:pt x="34" y="1024663"/>
                    <a:pt x="0" y="1016880"/>
                  </a:cubicBezTo>
                  <a:cubicBezTo>
                    <a:pt x="0" y="1016846"/>
                    <a:pt x="0" y="1016846"/>
                    <a:pt x="0" y="1016812"/>
                  </a:cubicBezTo>
                  <a:lnTo>
                    <a:pt x="0" y="1014000"/>
                  </a:lnTo>
                  <a:cubicBezTo>
                    <a:pt x="0" y="1006183"/>
                    <a:pt x="6308" y="999874"/>
                    <a:pt x="14126" y="999874"/>
                  </a:cubicBezTo>
                  <a:cubicBezTo>
                    <a:pt x="21943" y="999874"/>
                    <a:pt x="28251" y="1006183"/>
                    <a:pt x="28251" y="1014000"/>
                  </a:cubicBezTo>
                  <a:lnTo>
                    <a:pt x="28251" y="1016812"/>
                  </a:lnTo>
                  <a:cubicBezTo>
                    <a:pt x="28251" y="1024594"/>
                    <a:pt x="21943" y="1030903"/>
                    <a:pt x="14160" y="1030903"/>
                  </a:cubicBezTo>
                  <a:cubicBezTo>
                    <a:pt x="14126" y="1030903"/>
                    <a:pt x="14126" y="1030903"/>
                    <a:pt x="14126" y="1030903"/>
                  </a:cubicBezTo>
                  <a:close/>
                  <a:moveTo>
                    <a:pt x="14126" y="830914"/>
                  </a:moveTo>
                  <a:cubicBezTo>
                    <a:pt x="6377" y="830949"/>
                    <a:pt x="34" y="824674"/>
                    <a:pt x="0" y="816926"/>
                  </a:cubicBezTo>
                  <a:cubicBezTo>
                    <a:pt x="0" y="816892"/>
                    <a:pt x="0" y="816892"/>
                    <a:pt x="0" y="816857"/>
                  </a:cubicBezTo>
                  <a:lnTo>
                    <a:pt x="0" y="814012"/>
                  </a:lnTo>
                  <a:cubicBezTo>
                    <a:pt x="0" y="806194"/>
                    <a:pt x="6308" y="799886"/>
                    <a:pt x="14126" y="799886"/>
                  </a:cubicBezTo>
                  <a:cubicBezTo>
                    <a:pt x="21943" y="799886"/>
                    <a:pt x="28251" y="806194"/>
                    <a:pt x="28251" y="814012"/>
                  </a:cubicBezTo>
                  <a:lnTo>
                    <a:pt x="28251" y="816857"/>
                  </a:lnTo>
                  <a:cubicBezTo>
                    <a:pt x="28217" y="824640"/>
                    <a:pt x="21909" y="830949"/>
                    <a:pt x="14126" y="830914"/>
                  </a:cubicBezTo>
                  <a:close/>
                  <a:moveTo>
                    <a:pt x="14126" y="630960"/>
                  </a:moveTo>
                  <a:cubicBezTo>
                    <a:pt x="6343" y="630960"/>
                    <a:pt x="0" y="624686"/>
                    <a:pt x="0" y="616903"/>
                  </a:cubicBezTo>
                  <a:cubicBezTo>
                    <a:pt x="0" y="616869"/>
                    <a:pt x="0" y="616869"/>
                    <a:pt x="0" y="616869"/>
                  </a:cubicBezTo>
                  <a:lnTo>
                    <a:pt x="0" y="614057"/>
                  </a:lnTo>
                  <a:cubicBezTo>
                    <a:pt x="0" y="606240"/>
                    <a:pt x="6308" y="599931"/>
                    <a:pt x="14126" y="599931"/>
                  </a:cubicBezTo>
                  <a:cubicBezTo>
                    <a:pt x="21943" y="599931"/>
                    <a:pt x="28251" y="606240"/>
                    <a:pt x="28251" y="614057"/>
                  </a:cubicBezTo>
                  <a:lnTo>
                    <a:pt x="28251" y="616869"/>
                  </a:lnTo>
                  <a:cubicBezTo>
                    <a:pt x="28251" y="624652"/>
                    <a:pt x="21909" y="630960"/>
                    <a:pt x="14126" y="630960"/>
                  </a:cubicBezTo>
                  <a:close/>
                  <a:moveTo>
                    <a:pt x="14126" y="430971"/>
                  </a:moveTo>
                  <a:cubicBezTo>
                    <a:pt x="6343" y="430971"/>
                    <a:pt x="0" y="424697"/>
                    <a:pt x="0" y="416914"/>
                  </a:cubicBezTo>
                  <a:cubicBezTo>
                    <a:pt x="0" y="416880"/>
                    <a:pt x="0" y="416880"/>
                    <a:pt x="0" y="416880"/>
                  </a:cubicBezTo>
                  <a:cubicBezTo>
                    <a:pt x="0" y="409097"/>
                    <a:pt x="6308" y="401383"/>
                    <a:pt x="14126" y="401383"/>
                  </a:cubicBezTo>
                  <a:cubicBezTo>
                    <a:pt x="21943" y="401383"/>
                    <a:pt x="28251" y="406286"/>
                    <a:pt x="28251" y="414069"/>
                  </a:cubicBezTo>
                  <a:lnTo>
                    <a:pt x="28251" y="416880"/>
                  </a:lnTo>
                  <a:cubicBezTo>
                    <a:pt x="28251" y="424663"/>
                    <a:pt x="21909" y="430971"/>
                    <a:pt x="14126" y="430971"/>
                  </a:cubicBezTo>
                  <a:close/>
                  <a:moveTo>
                    <a:pt x="14126" y="230983"/>
                  </a:moveTo>
                  <a:cubicBezTo>
                    <a:pt x="6377" y="231017"/>
                    <a:pt x="34" y="224743"/>
                    <a:pt x="0" y="216994"/>
                  </a:cubicBezTo>
                  <a:cubicBezTo>
                    <a:pt x="0" y="216960"/>
                    <a:pt x="0" y="216960"/>
                    <a:pt x="0" y="216926"/>
                  </a:cubicBezTo>
                  <a:lnTo>
                    <a:pt x="0" y="214080"/>
                  </a:lnTo>
                  <a:cubicBezTo>
                    <a:pt x="0" y="206263"/>
                    <a:pt x="6308" y="199955"/>
                    <a:pt x="14126" y="199955"/>
                  </a:cubicBezTo>
                  <a:cubicBezTo>
                    <a:pt x="21943" y="199955"/>
                    <a:pt x="28251" y="206263"/>
                    <a:pt x="28251" y="214080"/>
                  </a:cubicBezTo>
                  <a:lnTo>
                    <a:pt x="28251" y="216926"/>
                  </a:lnTo>
                  <a:cubicBezTo>
                    <a:pt x="28217" y="224709"/>
                    <a:pt x="21909" y="231017"/>
                    <a:pt x="14126" y="230983"/>
                  </a:cubicBezTo>
                  <a:close/>
                  <a:moveTo>
                    <a:pt x="14126" y="31029"/>
                  </a:moveTo>
                  <a:cubicBezTo>
                    <a:pt x="6343" y="31029"/>
                    <a:pt x="0" y="24754"/>
                    <a:pt x="0" y="16971"/>
                  </a:cubicBezTo>
                  <a:cubicBezTo>
                    <a:pt x="0" y="16937"/>
                    <a:pt x="0" y="16937"/>
                    <a:pt x="0" y="16937"/>
                  </a:cubicBezTo>
                  <a:lnTo>
                    <a:pt x="0" y="14126"/>
                  </a:lnTo>
                  <a:cubicBezTo>
                    <a:pt x="0" y="6308"/>
                    <a:pt x="6308" y="0"/>
                    <a:pt x="14126" y="0"/>
                  </a:cubicBezTo>
                  <a:cubicBezTo>
                    <a:pt x="21943" y="0"/>
                    <a:pt x="28251" y="6308"/>
                    <a:pt x="28251" y="14126"/>
                  </a:cubicBezTo>
                  <a:lnTo>
                    <a:pt x="28251" y="16937"/>
                  </a:lnTo>
                  <a:cubicBezTo>
                    <a:pt x="28251" y="24720"/>
                    <a:pt x="21909" y="31029"/>
                    <a:pt x="14126" y="31029"/>
                  </a:cubicBezTo>
                  <a:close/>
                  <a:moveTo>
                    <a:pt x="555977" y="1230892"/>
                  </a:moveTo>
                  <a:cubicBezTo>
                    <a:pt x="548194" y="1230892"/>
                    <a:pt x="541852" y="1224617"/>
                    <a:pt x="541852" y="1216834"/>
                  </a:cubicBezTo>
                  <a:cubicBezTo>
                    <a:pt x="541852" y="1216800"/>
                    <a:pt x="541852" y="1216800"/>
                    <a:pt x="541852" y="1216800"/>
                  </a:cubicBezTo>
                  <a:lnTo>
                    <a:pt x="541852" y="1213989"/>
                  </a:lnTo>
                  <a:cubicBezTo>
                    <a:pt x="541852" y="1206172"/>
                    <a:pt x="548160" y="1199863"/>
                    <a:pt x="555977" y="1199863"/>
                  </a:cubicBezTo>
                  <a:cubicBezTo>
                    <a:pt x="563794" y="1199863"/>
                    <a:pt x="570103" y="1206172"/>
                    <a:pt x="570103" y="1213989"/>
                  </a:cubicBezTo>
                  <a:lnTo>
                    <a:pt x="570103" y="1216800"/>
                  </a:lnTo>
                  <a:cubicBezTo>
                    <a:pt x="570103" y="1224583"/>
                    <a:pt x="563794" y="1230892"/>
                    <a:pt x="556012" y="1230892"/>
                  </a:cubicBezTo>
                  <a:cubicBezTo>
                    <a:pt x="555977" y="1230892"/>
                    <a:pt x="555977" y="1230892"/>
                    <a:pt x="555977" y="1230892"/>
                  </a:cubicBezTo>
                  <a:close/>
                  <a:moveTo>
                    <a:pt x="555977" y="1030903"/>
                  </a:moveTo>
                  <a:cubicBezTo>
                    <a:pt x="548194" y="1030937"/>
                    <a:pt x="541886" y="1024663"/>
                    <a:pt x="541852" y="1016880"/>
                  </a:cubicBezTo>
                  <a:cubicBezTo>
                    <a:pt x="541852" y="1016846"/>
                    <a:pt x="541852" y="1016846"/>
                    <a:pt x="541852" y="1016812"/>
                  </a:cubicBezTo>
                  <a:lnTo>
                    <a:pt x="541852" y="1014000"/>
                  </a:lnTo>
                  <a:cubicBezTo>
                    <a:pt x="541852" y="1006183"/>
                    <a:pt x="548160" y="999874"/>
                    <a:pt x="555977" y="999874"/>
                  </a:cubicBezTo>
                  <a:cubicBezTo>
                    <a:pt x="563794" y="999874"/>
                    <a:pt x="570103" y="1006183"/>
                    <a:pt x="570103" y="1014000"/>
                  </a:cubicBezTo>
                  <a:lnTo>
                    <a:pt x="570103" y="1016812"/>
                  </a:lnTo>
                  <a:cubicBezTo>
                    <a:pt x="570103" y="1024594"/>
                    <a:pt x="563828" y="1030903"/>
                    <a:pt x="556046" y="1030903"/>
                  </a:cubicBezTo>
                  <a:cubicBezTo>
                    <a:pt x="556012" y="1030903"/>
                    <a:pt x="556012" y="1030903"/>
                    <a:pt x="555977" y="1030903"/>
                  </a:cubicBezTo>
                  <a:close/>
                  <a:moveTo>
                    <a:pt x="555977" y="830914"/>
                  </a:moveTo>
                  <a:cubicBezTo>
                    <a:pt x="548229" y="830949"/>
                    <a:pt x="541886" y="824674"/>
                    <a:pt x="541852" y="816926"/>
                  </a:cubicBezTo>
                  <a:cubicBezTo>
                    <a:pt x="541852" y="816892"/>
                    <a:pt x="541852" y="816892"/>
                    <a:pt x="541852" y="816857"/>
                  </a:cubicBezTo>
                  <a:lnTo>
                    <a:pt x="541852" y="814012"/>
                  </a:lnTo>
                  <a:cubicBezTo>
                    <a:pt x="541852" y="806194"/>
                    <a:pt x="548160" y="799886"/>
                    <a:pt x="555977" y="799886"/>
                  </a:cubicBezTo>
                  <a:cubicBezTo>
                    <a:pt x="563794" y="799886"/>
                    <a:pt x="570103" y="806194"/>
                    <a:pt x="570103" y="814012"/>
                  </a:cubicBezTo>
                  <a:lnTo>
                    <a:pt x="570103" y="816857"/>
                  </a:lnTo>
                  <a:cubicBezTo>
                    <a:pt x="570103" y="824606"/>
                    <a:pt x="563794" y="830914"/>
                    <a:pt x="556046" y="830914"/>
                  </a:cubicBezTo>
                  <a:cubicBezTo>
                    <a:pt x="556012" y="830914"/>
                    <a:pt x="556012" y="830914"/>
                    <a:pt x="555977" y="830914"/>
                  </a:cubicBezTo>
                  <a:close/>
                  <a:moveTo>
                    <a:pt x="555977" y="630960"/>
                  </a:moveTo>
                  <a:cubicBezTo>
                    <a:pt x="548194" y="630960"/>
                    <a:pt x="541852" y="624686"/>
                    <a:pt x="541852" y="616903"/>
                  </a:cubicBezTo>
                  <a:cubicBezTo>
                    <a:pt x="541852" y="616869"/>
                    <a:pt x="541852" y="616869"/>
                    <a:pt x="541852" y="616869"/>
                  </a:cubicBezTo>
                  <a:lnTo>
                    <a:pt x="541852" y="614057"/>
                  </a:lnTo>
                  <a:cubicBezTo>
                    <a:pt x="541852" y="606240"/>
                    <a:pt x="548160" y="599931"/>
                    <a:pt x="555977" y="599931"/>
                  </a:cubicBezTo>
                  <a:cubicBezTo>
                    <a:pt x="563794" y="599931"/>
                    <a:pt x="570103" y="606240"/>
                    <a:pt x="570103" y="614057"/>
                  </a:cubicBezTo>
                  <a:lnTo>
                    <a:pt x="570103" y="616869"/>
                  </a:lnTo>
                  <a:cubicBezTo>
                    <a:pt x="570103" y="624652"/>
                    <a:pt x="563794" y="630960"/>
                    <a:pt x="556012" y="630960"/>
                  </a:cubicBezTo>
                  <a:cubicBezTo>
                    <a:pt x="555977" y="630960"/>
                    <a:pt x="555977" y="630960"/>
                    <a:pt x="555977" y="630960"/>
                  </a:cubicBezTo>
                  <a:close/>
                  <a:moveTo>
                    <a:pt x="555977" y="430971"/>
                  </a:moveTo>
                  <a:cubicBezTo>
                    <a:pt x="548194" y="430971"/>
                    <a:pt x="541852" y="424697"/>
                    <a:pt x="541852" y="416914"/>
                  </a:cubicBezTo>
                  <a:cubicBezTo>
                    <a:pt x="541852" y="416880"/>
                    <a:pt x="541852" y="416880"/>
                    <a:pt x="541852" y="416880"/>
                  </a:cubicBezTo>
                  <a:cubicBezTo>
                    <a:pt x="541852" y="409097"/>
                    <a:pt x="548160" y="401383"/>
                    <a:pt x="555977" y="401383"/>
                  </a:cubicBezTo>
                  <a:cubicBezTo>
                    <a:pt x="563794" y="401383"/>
                    <a:pt x="570103" y="406286"/>
                    <a:pt x="570103" y="414069"/>
                  </a:cubicBezTo>
                  <a:lnTo>
                    <a:pt x="570103" y="416880"/>
                  </a:lnTo>
                  <a:cubicBezTo>
                    <a:pt x="570103" y="424663"/>
                    <a:pt x="563794" y="430971"/>
                    <a:pt x="556012" y="430971"/>
                  </a:cubicBezTo>
                  <a:cubicBezTo>
                    <a:pt x="555977" y="430971"/>
                    <a:pt x="555977" y="430971"/>
                    <a:pt x="555977" y="430971"/>
                  </a:cubicBezTo>
                  <a:close/>
                  <a:moveTo>
                    <a:pt x="555977" y="230983"/>
                  </a:moveTo>
                  <a:cubicBezTo>
                    <a:pt x="548229" y="231017"/>
                    <a:pt x="541886" y="224743"/>
                    <a:pt x="541852" y="216994"/>
                  </a:cubicBezTo>
                  <a:cubicBezTo>
                    <a:pt x="541852" y="216960"/>
                    <a:pt x="541852" y="216960"/>
                    <a:pt x="541852" y="216926"/>
                  </a:cubicBezTo>
                  <a:lnTo>
                    <a:pt x="541852" y="214080"/>
                  </a:lnTo>
                  <a:cubicBezTo>
                    <a:pt x="541852" y="206263"/>
                    <a:pt x="548160" y="199955"/>
                    <a:pt x="555977" y="199955"/>
                  </a:cubicBezTo>
                  <a:cubicBezTo>
                    <a:pt x="563794" y="199955"/>
                    <a:pt x="570103" y="206263"/>
                    <a:pt x="570103" y="214080"/>
                  </a:cubicBezTo>
                  <a:lnTo>
                    <a:pt x="570103" y="216926"/>
                  </a:lnTo>
                  <a:cubicBezTo>
                    <a:pt x="570103" y="224674"/>
                    <a:pt x="563794" y="230983"/>
                    <a:pt x="556046" y="230983"/>
                  </a:cubicBezTo>
                  <a:cubicBezTo>
                    <a:pt x="556012" y="230983"/>
                    <a:pt x="556012" y="230983"/>
                    <a:pt x="555977" y="230983"/>
                  </a:cubicBezTo>
                  <a:close/>
                  <a:moveTo>
                    <a:pt x="555977" y="31029"/>
                  </a:moveTo>
                  <a:cubicBezTo>
                    <a:pt x="548194" y="31029"/>
                    <a:pt x="541852" y="24754"/>
                    <a:pt x="541852" y="16971"/>
                  </a:cubicBezTo>
                  <a:cubicBezTo>
                    <a:pt x="541852" y="16937"/>
                    <a:pt x="541852" y="16937"/>
                    <a:pt x="541852" y="16937"/>
                  </a:cubicBezTo>
                  <a:lnTo>
                    <a:pt x="541852" y="14126"/>
                  </a:lnTo>
                  <a:cubicBezTo>
                    <a:pt x="541852" y="6308"/>
                    <a:pt x="548160" y="0"/>
                    <a:pt x="555977" y="0"/>
                  </a:cubicBezTo>
                  <a:cubicBezTo>
                    <a:pt x="563794" y="0"/>
                    <a:pt x="570103" y="6308"/>
                    <a:pt x="570103" y="14126"/>
                  </a:cubicBezTo>
                  <a:lnTo>
                    <a:pt x="570103" y="16937"/>
                  </a:lnTo>
                  <a:cubicBezTo>
                    <a:pt x="570103" y="24720"/>
                    <a:pt x="563794" y="31029"/>
                    <a:pt x="556012" y="31029"/>
                  </a:cubicBezTo>
                  <a:cubicBezTo>
                    <a:pt x="555977" y="31029"/>
                    <a:pt x="555977" y="31029"/>
                    <a:pt x="555977" y="31029"/>
                  </a:cubicBezTo>
                  <a:close/>
                  <a:moveTo>
                    <a:pt x="736594" y="1230892"/>
                  </a:moveTo>
                  <a:cubicBezTo>
                    <a:pt x="728811" y="1230892"/>
                    <a:pt x="722469" y="1224617"/>
                    <a:pt x="722469" y="1216834"/>
                  </a:cubicBezTo>
                  <a:cubicBezTo>
                    <a:pt x="722469" y="1216800"/>
                    <a:pt x="722469" y="1216800"/>
                    <a:pt x="722469" y="1216800"/>
                  </a:cubicBezTo>
                  <a:lnTo>
                    <a:pt x="722469" y="1213989"/>
                  </a:lnTo>
                  <a:cubicBezTo>
                    <a:pt x="722469" y="1206172"/>
                    <a:pt x="728777" y="1199863"/>
                    <a:pt x="736594" y="1199863"/>
                  </a:cubicBezTo>
                  <a:cubicBezTo>
                    <a:pt x="744411" y="1199863"/>
                    <a:pt x="750720" y="1206172"/>
                    <a:pt x="750720" y="1213989"/>
                  </a:cubicBezTo>
                  <a:lnTo>
                    <a:pt x="750720" y="1216800"/>
                  </a:lnTo>
                  <a:cubicBezTo>
                    <a:pt x="750720" y="1224583"/>
                    <a:pt x="744411" y="1230892"/>
                    <a:pt x="736629" y="1230892"/>
                  </a:cubicBezTo>
                  <a:cubicBezTo>
                    <a:pt x="736594" y="1230892"/>
                    <a:pt x="736594" y="1230892"/>
                    <a:pt x="736594" y="1230892"/>
                  </a:cubicBezTo>
                  <a:close/>
                  <a:moveTo>
                    <a:pt x="736594" y="1030903"/>
                  </a:moveTo>
                  <a:cubicBezTo>
                    <a:pt x="728811" y="1030937"/>
                    <a:pt x="722503" y="1024663"/>
                    <a:pt x="722469" y="1016880"/>
                  </a:cubicBezTo>
                  <a:cubicBezTo>
                    <a:pt x="722469" y="1016846"/>
                    <a:pt x="722469" y="1016846"/>
                    <a:pt x="722469" y="1016812"/>
                  </a:cubicBezTo>
                  <a:lnTo>
                    <a:pt x="722469" y="1014000"/>
                  </a:lnTo>
                  <a:cubicBezTo>
                    <a:pt x="722469" y="1006183"/>
                    <a:pt x="728777" y="999874"/>
                    <a:pt x="736594" y="999874"/>
                  </a:cubicBezTo>
                  <a:cubicBezTo>
                    <a:pt x="744411" y="999874"/>
                    <a:pt x="750720" y="1006183"/>
                    <a:pt x="750720" y="1014000"/>
                  </a:cubicBezTo>
                  <a:lnTo>
                    <a:pt x="750720" y="1016812"/>
                  </a:lnTo>
                  <a:cubicBezTo>
                    <a:pt x="750720" y="1024594"/>
                    <a:pt x="744446" y="1030903"/>
                    <a:pt x="736663" y="1030903"/>
                  </a:cubicBezTo>
                  <a:cubicBezTo>
                    <a:pt x="736629" y="1030903"/>
                    <a:pt x="736629" y="1030903"/>
                    <a:pt x="736594" y="1030903"/>
                  </a:cubicBezTo>
                  <a:close/>
                  <a:moveTo>
                    <a:pt x="736594" y="830914"/>
                  </a:moveTo>
                  <a:cubicBezTo>
                    <a:pt x="728846" y="830949"/>
                    <a:pt x="722503" y="824674"/>
                    <a:pt x="722469" y="816926"/>
                  </a:cubicBezTo>
                  <a:cubicBezTo>
                    <a:pt x="722469" y="816892"/>
                    <a:pt x="722469" y="816892"/>
                    <a:pt x="722469" y="816857"/>
                  </a:cubicBezTo>
                  <a:lnTo>
                    <a:pt x="722469" y="814012"/>
                  </a:lnTo>
                  <a:cubicBezTo>
                    <a:pt x="722469" y="806194"/>
                    <a:pt x="728777" y="799886"/>
                    <a:pt x="736594" y="799886"/>
                  </a:cubicBezTo>
                  <a:cubicBezTo>
                    <a:pt x="744411" y="799886"/>
                    <a:pt x="750720" y="806194"/>
                    <a:pt x="750720" y="814012"/>
                  </a:cubicBezTo>
                  <a:lnTo>
                    <a:pt x="750720" y="816857"/>
                  </a:lnTo>
                  <a:cubicBezTo>
                    <a:pt x="750720" y="824606"/>
                    <a:pt x="744411" y="830914"/>
                    <a:pt x="736663" y="830914"/>
                  </a:cubicBezTo>
                  <a:cubicBezTo>
                    <a:pt x="736629" y="830914"/>
                    <a:pt x="736629" y="830914"/>
                    <a:pt x="736594" y="830914"/>
                  </a:cubicBezTo>
                  <a:close/>
                  <a:moveTo>
                    <a:pt x="736594" y="630960"/>
                  </a:moveTo>
                  <a:cubicBezTo>
                    <a:pt x="728811" y="630960"/>
                    <a:pt x="722469" y="624686"/>
                    <a:pt x="722469" y="616903"/>
                  </a:cubicBezTo>
                  <a:cubicBezTo>
                    <a:pt x="722469" y="616869"/>
                    <a:pt x="722469" y="616869"/>
                    <a:pt x="722469" y="616869"/>
                  </a:cubicBezTo>
                  <a:lnTo>
                    <a:pt x="722469" y="614057"/>
                  </a:lnTo>
                  <a:cubicBezTo>
                    <a:pt x="722469" y="606240"/>
                    <a:pt x="728777" y="599931"/>
                    <a:pt x="736594" y="599931"/>
                  </a:cubicBezTo>
                  <a:cubicBezTo>
                    <a:pt x="744411" y="599931"/>
                    <a:pt x="750720" y="606240"/>
                    <a:pt x="750720" y="614057"/>
                  </a:cubicBezTo>
                  <a:lnTo>
                    <a:pt x="750720" y="616869"/>
                  </a:lnTo>
                  <a:cubicBezTo>
                    <a:pt x="750720" y="624652"/>
                    <a:pt x="744411" y="630960"/>
                    <a:pt x="736629" y="630960"/>
                  </a:cubicBezTo>
                  <a:cubicBezTo>
                    <a:pt x="736594" y="630960"/>
                    <a:pt x="736594" y="630960"/>
                    <a:pt x="736594" y="630960"/>
                  </a:cubicBezTo>
                  <a:close/>
                  <a:moveTo>
                    <a:pt x="736594" y="430971"/>
                  </a:moveTo>
                  <a:cubicBezTo>
                    <a:pt x="728811" y="430971"/>
                    <a:pt x="722469" y="424697"/>
                    <a:pt x="722469" y="416914"/>
                  </a:cubicBezTo>
                  <a:cubicBezTo>
                    <a:pt x="722469" y="416880"/>
                    <a:pt x="722469" y="416880"/>
                    <a:pt x="722469" y="416880"/>
                  </a:cubicBezTo>
                  <a:cubicBezTo>
                    <a:pt x="722469" y="409097"/>
                    <a:pt x="728777" y="401383"/>
                    <a:pt x="736594" y="401383"/>
                  </a:cubicBezTo>
                  <a:cubicBezTo>
                    <a:pt x="744411" y="401383"/>
                    <a:pt x="750720" y="406286"/>
                    <a:pt x="750720" y="414069"/>
                  </a:cubicBezTo>
                  <a:lnTo>
                    <a:pt x="750720" y="416880"/>
                  </a:lnTo>
                  <a:cubicBezTo>
                    <a:pt x="750720" y="424663"/>
                    <a:pt x="744411" y="430971"/>
                    <a:pt x="736629" y="430971"/>
                  </a:cubicBezTo>
                  <a:cubicBezTo>
                    <a:pt x="736594" y="430971"/>
                    <a:pt x="736594" y="430971"/>
                    <a:pt x="736594" y="430971"/>
                  </a:cubicBezTo>
                  <a:close/>
                  <a:moveTo>
                    <a:pt x="736594" y="230983"/>
                  </a:moveTo>
                  <a:cubicBezTo>
                    <a:pt x="728846" y="231017"/>
                    <a:pt x="722503" y="224743"/>
                    <a:pt x="722469" y="216994"/>
                  </a:cubicBezTo>
                  <a:cubicBezTo>
                    <a:pt x="722469" y="216960"/>
                    <a:pt x="722469" y="216960"/>
                    <a:pt x="722469" y="216926"/>
                  </a:cubicBezTo>
                  <a:lnTo>
                    <a:pt x="722469" y="214080"/>
                  </a:lnTo>
                  <a:cubicBezTo>
                    <a:pt x="722469" y="206263"/>
                    <a:pt x="728777" y="199955"/>
                    <a:pt x="736594" y="199955"/>
                  </a:cubicBezTo>
                  <a:cubicBezTo>
                    <a:pt x="744411" y="199955"/>
                    <a:pt x="750720" y="206263"/>
                    <a:pt x="750720" y="214080"/>
                  </a:cubicBezTo>
                  <a:lnTo>
                    <a:pt x="750720" y="216926"/>
                  </a:lnTo>
                  <a:cubicBezTo>
                    <a:pt x="750720" y="224674"/>
                    <a:pt x="744411" y="230983"/>
                    <a:pt x="736663" y="230983"/>
                  </a:cubicBezTo>
                  <a:cubicBezTo>
                    <a:pt x="736629" y="230983"/>
                    <a:pt x="736629" y="230983"/>
                    <a:pt x="736594" y="230983"/>
                  </a:cubicBezTo>
                  <a:close/>
                  <a:moveTo>
                    <a:pt x="736594" y="31029"/>
                  </a:moveTo>
                  <a:cubicBezTo>
                    <a:pt x="728811" y="31029"/>
                    <a:pt x="722469" y="24754"/>
                    <a:pt x="722469" y="16971"/>
                  </a:cubicBezTo>
                  <a:cubicBezTo>
                    <a:pt x="722469" y="16937"/>
                    <a:pt x="722469" y="16937"/>
                    <a:pt x="722469" y="16937"/>
                  </a:cubicBezTo>
                  <a:lnTo>
                    <a:pt x="722469" y="14126"/>
                  </a:lnTo>
                  <a:cubicBezTo>
                    <a:pt x="722469" y="6308"/>
                    <a:pt x="728777" y="0"/>
                    <a:pt x="736594" y="0"/>
                  </a:cubicBezTo>
                  <a:cubicBezTo>
                    <a:pt x="744411" y="0"/>
                    <a:pt x="750720" y="6308"/>
                    <a:pt x="750720" y="14126"/>
                  </a:cubicBezTo>
                  <a:lnTo>
                    <a:pt x="750720" y="16937"/>
                  </a:lnTo>
                  <a:cubicBezTo>
                    <a:pt x="750720" y="24720"/>
                    <a:pt x="744411" y="31029"/>
                    <a:pt x="736629" y="31029"/>
                  </a:cubicBezTo>
                  <a:cubicBezTo>
                    <a:pt x="736594" y="31029"/>
                    <a:pt x="736594" y="31029"/>
                    <a:pt x="736594" y="31029"/>
                  </a:cubicBezTo>
                  <a:close/>
                  <a:moveTo>
                    <a:pt x="917212" y="1230892"/>
                  </a:moveTo>
                  <a:cubicBezTo>
                    <a:pt x="909429" y="1230892"/>
                    <a:pt x="903086" y="1224617"/>
                    <a:pt x="903086" y="1216834"/>
                  </a:cubicBezTo>
                  <a:cubicBezTo>
                    <a:pt x="903086" y="1216800"/>
                    <a:pt x="903086" y="1216800"/>
                    <a:pt x="903086" y="1216800"/>
                  </a:cubicBezTo>
                  <a:lnTo>
                    <a:pt x="903086" y="1213989"/>
                  </a:lnTo>
                  <a:cubicBezTo>
                    <a:pt x="903086" y="1206206"/>
                    <a:pt x="909394" y="1199863"/>
                    <a:pt x="917212" y="1199863"/>
                  </a:cubicBezTo>
                  <a:cubicBezTo>
                    <a:pt x="924994" y="1199863"/>
                    <a:pt x="931303" y="1206206"/>
                    <a:pt x="931303" y="1213989"/>
                  </a:cubicBezTo>
                  <a:lnTo>
                    <a:pt x="931303" y="1216800"/>
                  </a:lnTo>
                  <a:cubicBezTo>
                    <a:pt x="931303" y="1224583"/>
                    <a:pt x="924994" y="1230892"/>
                    <a:pt x="917212" y="1230892"/>
                  </a:cubicBezTo>
                  <a:close/>
                  <a:moveTo>
                    <a:pt x="917212" y="1030903"/>
                  </a:moveTo>
                  <a:cubicBezTo>
                    <a:pt x="909429" y="1030937"/>
                    <a:pt x="903120" y="1024663"/>
                    <a:pt x="903086" y="1016880"/>
                  </a:cubicBezTo>
                  <a:cubicBezTo>
                    <a:pt x="903086" y="1016846"/>
                    <a:pt x="903086" y="1016846"/>
                    <a:pt x="903086" y="1016812"/>
                  </a:cubicBezTo>
                  <a:lnTo>
                    <a:pt x="903086" y="1014000"/>
                  </a:lnTo>
                  <a:cubicBezTo>
                    <a:pt x="903086" y="1006217"/>
                    <a:pt x="909394" y="999874"/>
                    <a:pt x="917212" y="999874"/>
                  </a:cubicBezTo>
                  <a:cubicBezTo>
                    <a:pt x="924994" y="999874"/>
                    <a:pt x="931303" y="1006217"/>
                    <a:pt x="931303" y="1014000"/>
                  </a:cubicBezTo>
                  <a:lnTo>
                    <a:pt x="931303" y="1016812"/>
                  </a:lnTo>
                  <a:cubicBezTo>
                    <a:pt x="931337" y="1024560"/>
                    <a:pt x="925029" y="1030869"/>
                    <a:pt x="917280" y="1030903"/>
                  </a:cubicBezTo>
                  <a:cubicBezTo>
                    <a:pt x="917246" y="1030903"/>
                    <a:pt x="917246" y="1030903"/>
                    <a:pt x="917212" y="1030903"/>
                  </a:cubicBezTo>
                  <a:close/>
                  <a:moveTo>
                    <a:pt x="917212" y="830914"/>
                  </a:moveTo>
                  <a:cubicBezTo>
                    <a:pt x="909463" y="830949"/>
                    <a:pt x="903120" y="824674"/>
                    <a:pt x="903086" y="816926"/>
                  </a:cubicBezTo>
                  <a:cubicBezTo>
                    <a:pt x="903086" y="816892"/>
                    <a:pt x="903086" y="816892"/>
                    <a:pt x="903086" y="816857"/>
                  </a:cubicBezTo>
                  <a:lnTo>
                    <a:pt x="903086" y="814012"/>
                  </a:lnTo>
                  <a:cubicBezTo>
                    <a:pt x="903086" y="806229"/>
                    <a:pt x="909394" y="799920"/>
                    <a:pt x="917212" y="799920"/>
                  </a:cubicBezTo>
                  <a:cubicBezTo>
                    <a:pt x="924994" y="799920"/>
                    <a:pt x="931303" y="806229"/>
                    <a:pt x="931303" y="814012"/>
                  </a:cubicBezTo>
                  <a:lnTo>
                    <a:pt x="931303" y="816857"/>
                  </a:lnTo>
                  <a:cubicBezTo>
                    <a:pt x="931303" y="824606"/>
                    <a:pt x="924994" y="830914"/>
                    <a:pt x="917246" y="830914"/>
                  </a:cubicBezTo>
                  <a:cubicBezTo>
                    <a:pt x="917246" y="830914"/>
                    <a:pt x="917212" y="830914"/>
                    <a:pt x="917212" y="830914"/>
                  </a:cubicBezTo>
                  <a:close/>
                  <a:moveTo>
                    <a:pt x="917212" y="630960"/>
                  </a:moveTo>
                  <a:cubicBezTo>
                    <a:pt x="909429" y="630960"/>
                    <a:pt x="903086" y="624686"/>
                    <a:pt x="903086" y="616903"/>
                  </a:cubicBezTo>
                  <a:cubicBezTo>
                    <a:pt x="903086" y="616869"/>
                    <a:pt x="903086" y="616869"/>
                    <a:pt x="903086" y="616869"/>
                  </a:cubicBezTo>
                  <a:lnTo>
                    <a:pt x="903086" y="614057"/>
                  </a:lnTo>
                  <a:cubicBezTo>
                    <a:pt x="903086" y="606274"/>
                    <a:pt x="909394" y="599931"/>
                    <a:pt x="917212" y="599931"/>
                  </a:cubicBezTo>
                  <a:cubicBezTo>
                    <a:pt x="924994" y="599931"/>
                    <a:pt x="931303" y="606274"/>
                    <a:pt x="931303" y="614057"/>
                  </a:cubicBezTo>
                  <a:lnTo>
                    <a:pt x="931303" y="616869"/>
                  </a:lnTo>
                  <a:cubicBezTo>
                    <a:pt x="931303" y="624652"/>
                    <a:pt x="924994" y="630960"/>
                    <a:pt x="917212" y="630960"/>
                  </a:cubicBezTo>
                  <a:close/>
                  <a:moveTo>
                    <a:pt x="917212" y="430971"/>
                  </a:moveTo>
                  <a:cubicBezTo>
                    <a:pt x="909429" y="430971"/>
                    <a:pt x="903086" y="424697"/>
                    <a:pt x="903086" y="416914"/>
                  </a:cubicBezTo>
                  <a:cubicBezTo>
                    <a:pt x="903086" y="416880"/>
                    <a:pt x="903086" y="416880"/>
                    <a:pt x="903086" y="416880"/>
                  </a:cubicBezTo>
                  <a:cubicBezTo>
                    <a:pt x="903086" y="409097"/>
                    <a:pt x="909394" y="401383"/>
                    <a:pt x="917212" y="401383"/>
                  </a:cubicBezTo>
                  <a:cubicBezTo>
                    <a:pt x="925029" y="401383"/>
                    <a:pt x="931303" y="406286"/>
                    <a:pt x="931303" y="414069"/>
                  </a:cubicBezTo>
                  <a:lnTo>
                    <a:pt x="931303" y="416880"/>
                  </a:lnTo>
                  <a:cubicBezTo>
                    <a:pt x="931303" y="424663"/>
                    <a:pt x="924994" y="430971"/>
                    <a:pt x="917212" y="430971"/>
                  </a:cubicBezTo>
                  <a:close/>
                  <a:moveTo>
                    <a:pt x="917212" y="230983"/>
                  </a:moveTo>
                  <a:cubicBezTo>
                    <a:pt x="909463" y="231017"/>
                    <a:pt x="903120" y="224743"/>
                    <a:pt x="903086" y="216994"/>
                  </a:cubicBezTo>
                  <a:cubicBezTo>
                    <a:pt x="903086" y="216960"/>
                    <a:pt x="903086" y="216960"/>
                    <a:pt x="903086" y="216926"/>
                  </a:cubicBezTo>
                  <a:lnTo>
                    <a:pt x="903086" y="214080"/>
                  </a:lnTo>
                  <a:cubicBezTo>
                    <a:pt x="903086" y="206297"/>
                    <a:pt x="909394" y="199988"/>
                    <a:pt x="917212" y="199988"/>
                  </a:cubicBezTo>
                  <a:cubicBezTo>
                    <a:pt x="924994" y="199988"/>
                    <a:pt x="931303" y="206297"/>
                    <a:pt x="931303" y="214080"/>
                  </a:cubicBezTo>
                  <a:lnTo>
                    <a:pt x="931303" y="216926"/>
                  </a:lnTo>
                  <a:cubicBezTo>
                    <a:pt x="931303" y="224674"/>
                    <a:pt x="924994" y="230983"/>
                    <a:pt x="917246" y="230983"/>
                  </a:cubicBezTo>
                  <a:cubicBezTo>
                    <a:pt x="917246" y="230983"/>
                    <a:pt x="917212" y="230983"/>
                    <a:pt x="917212" y="230983"/>
                  </a:cubicBezTo>
                  <a:close/>
                  <a:moveTo>
                    <a:pt x="917212" y="31029"/>
                  </a:moveTo>
                  <a:cubicBezTo>
                    <a:pt x="909429" y="31029"/>
                    <a:pt x="903086" y="24754"/>
                    <a:pt x="903086" y="16971"/>
                  </a:cubicBezTo>
                  <a:cubicBezTo>
                    <a:pt x="903086" y="16937"/>
                    <a:pt x="903086" y="16937"/>
                    <a:pt x="903086" y="16937"/>
                  </a:cubicBezTo>
                  <a:lnTo>
                    <a:pt x="903086" y="14126"/>
                  </a:lnTo>
                  <a:cubicBezTo>
                    <a:pt x="903086" y="6343"/>
                    <a:pt x="909394" y="0"/>
                    <a:pt x="917212" y="0"/>
                  </a:cubicBezTo>
                  <a:cubicBezTo>
                    <a:pt x="924994" y="0"/>
                    <a:pt x="931303" y="6343"/>
                    <a:pt x="931303" y="14126"/>
                  </a:cubicBezTo>
                  <a:lnTo>
                    <a:pt x="931303" y="16937"/>
                  </a:lnTo>
                  <a:cubicBezTo>
                    <a:pt x="931303" y="24720"/>
                    <a:pt x="924994" y="31029"/>
                    <a:pt x="917212" y="31029"/>
                  </a:cubicBezTo>
                  <a:close/>
                  <a:moveTo>
                    <a:pt x="1097828" y="1230892"/>
                  </a:moveTo>
                  <a:cubicBezTo>
                    <a:pt x="1090046" y="1230892"/>
                    <a:pt x="1083703" y="1224617"/>
                    <a:pt x="1083703" y="1216834"/>
                  </a:cubicBezTo>
                  <a:cubicBezTo>
                    <a:pt x="1083703" y="1216800"/>
                    <a:pt x="1083703" y="1216800"/>
                    <a:pt x="1083703" y="1216800"/>
                  </a:cubicBezTo>
                  <a:lnTo>
                    <a:pt x="1083703" y="1213989"/>
                  </a:lnTo>
                  <a:cubicBezTo>
                    <a:pt x="1083703" y="1206206"/>
                    <a:pt x="1090012" y="1199863"/>
                    <a:pt x="1097794" y="1199863"/>
                  </a:cubicBezTo>
                  <a:cubicBezTo>
                    <a:pt x="1105611" y="1199863"/>
                    <a:pt x="1111920" y="1206206"/>
                    <a:pt x="1111920" y="1213989"/>
                  </a:cubicBezTo>
                  <a:lnTo>
                    <a:pt x="1111920" y="1216800"/>
                  </a:lnTo>
                  <a:cubicBezTo>
                    <a:pt x="1111920" y="1224583"/>
                    <a:pt x="1105611" y="1230892"/>
                    <a:pt x="1097828" y="1230892"/>
                  </a:cubicBezTo>
                  <a:close/>
                  <a:moveTo>
                    <a:pt x="1097828" y="1030903"/>
                  </a:moveTo>
                  <a:cubicBezTo>
                    <a:pt x="1090046" y="1030937"/>
                    <a:pt x="1083737" y="1024663"/>
                    <a:pt x="1083703" y="1016880"/>
                  </a:cubicBezTo>
                  <a:cubicBezTo>
                    <a:pt x="1083703" y="1016846"/>
                    <a:pt x="1083703" y="1016846"/>
                    <a:pt x="1083703" y="1016812"/>
                  </a:cubicBezTo>
                  <a:lnTo>
                    <a:pt x="1083703" y="1014000"/>
                  </a:lnTo>
                  <a:cubicBezTo>
                    <a:pt x="1083703" y="1006217"/>
                    <a:pt x="1090012" y="999874"/>
                    <a:pt x="1097794" y="999874"/>
                  </a:cubicBezTo>
                  <a:cubicBezTo>
                    <a:pt x="1105611" y="999874"/>
                    <a:pt x="1111920" y="1006217"/>
                    <a:pt x="1111920" y="1014000"/>
                  </a:cubicBezTo>
                  <a:lnTo>
                    <a:pt x="1111920" y="1016812"/>
                  </a:lnTo>
                  <a:cubicBezTo>
                    <a:pt x="1111954" y="1024560"/>
                    <a:pt x="1105646" y="1030869"/>
                    <a:pt x="1097897" y="1030903"/>
                  </a:cubicBezTo>
                  <a:cubicBezTo>
                    <a:pt x="1097863" y="1030903"/>
                    <a:pt x="1097863" y="1030903"/>
                    <a:pt x="1097828" y="1030903"/>
                  </a:cubicBezTo>
                  <a:close/>
                  <a:moveTo>
                    <a:pt x="1097828" y="830914"/>
                  </a:moveTo>
                  <a:cubicBezTo>
                    <a:pt x="1090080" y="830949"/>
                    <a:pt x="1083737" y="824674"/>
                    <a:pt x="1083703" y="816926"/>
                  </a:cubicBezTo>
                  <a:cubicBezTo>
                    <a:pt x="1083703" y="816892"/>
                    <a:pt x="1083703" y="816892"/>
                    <a:pt x="1083703" y="816857"/>
                  </a:cubicBezTo>
                  <a:lnTo>
                    <a:pt x="1083703" y="814012"/>
                  </a:lnTo>
                  <a:cubicBezTo>
                    <a:pt x="1083703" y="806229"/>
                    <a:pt x="1090012" y="799920"/>
                    <a:pt x="1097794" y="799920"/>
                  </a:cubicBezTo>
                  <a:cubicBezTo>
                    <a:pt x="1105611" y="799920"/>
                    <a:pt x="1111920" y="806229"/>
                    <a:pt x="1111920" y="814012"/>
                  </a:cubicBezTo>
                  <a:lnTo>
                    <a:pt x="1111920" y="816857"/>
                  </a:lnTo>
                  <a:cubicBezTo>
                    <a:pt x="1111920" y="824606"/>
                    <a:pt x="1105611" y="830914"/>
                    <a:pt x="1097863" y="830914"/>
                  </a:cubicBezTo>
                  <a:cubicBezTo>
                    <a:pt x="1097863" y="830914"/>
                    <a:pt x="1097828" y="830914"/>
                    <a:pt x="1097828" y="830914"/>
                  </a:cubicBezTo>
                  <a:close/>
                  <a:moveTo>
                    <a:pt x="1097828" y="630960"/>
                  </a:moveTo>
                  <a:cubicBezTo>
                    <a:pt x="1090046" y="630960"/>
                    <a:pt x="1083703" y="624686"/>
                    <a:pt x="1083703" y="616903"/>
                  </a:cubicBezTo>
                  <a:cubicBezTo>
                    <a:pt x="1083703" y="616869"/>
                    <a:pt x="1083703" y="616869"/>
                    <a:pt x="1083703" y="616869"/>
                  </a:cubicBezTo>
                  <a:lnTo>
                    <a:pt x="1083703" y="614057"/>
                  </a:lnTo>
                  <a:cubicBezTo>
                    <a:pt x="1083703" y="606274"/>
                    <a:pt x="1090012" y="599931"/>
                    <a:pt x="1097794" y="599931"/>
                  </a:cubicBezTo>
                  <a:cubicBezTo>
                    <a:pt x="1105611" y="599931"/>
                    <a:pt x="1111920" y="606274"/>
                    <a:pt x="1111920" y="614057"/>
                  </a:cubicBezTo>
                  <a:lnTo>
                    <a:pt x="1111920" y="616869"/>
                  </a:lnTo>
                  <a:cubicBezTo>
                    <a:pt x="1111920" y="624652"/>
                    <a:pt x="1105611" y="630960"/>
                    <a:pt x="1097828" y="630960"/>
                  </a:cubicBezTo>
                  <a:close/>
                  <a:moveTo>
                    <a:pt x="1097828" y="430971"/>
                  </a:moveTo>
                  <a:cubicBezTo>
                    <a:pt x="1090046" y="430971"/>
                    <a:pt x="1083703" y="424697"/>
                    <a:pt x="1083703" y="416914"/>
                  </a:cubicBezTo>
                  <a:cubicBezTo>
                    <a:pt x="1083703" y="416880"/>
                    <a:pt x="1083703" y="416880"/>
                    <a:pt x="1083703" y="416880"/>
                  </a:cubicBezTo>
                  <a:cubicBezTo>
                    <a:pt x="1083703" y="409097"/>
                    <a:pt x="1090012" y="401383"/>
                    <a:pt x="1097828" y="401383"/>
                  </a:cubicBezTo>
                  <a:cubicBezTo>
                    <a:pt x="1105646" y="401383"/>
                    <a:pt x="1111920" y="406286"/>
                    <a:pt x="1111920" y="414069"/>
                  </a:cubicBezTo>
                  <a:lnTo>
                    <a:pt x="1111920" y="416880"/>
                  </a:lnTo>
                  <a:cubicBezTo>
                    <a:pt x="1111920" y="424663"/>
                    <a:pt x="1105611" y="430971"/>
                    <a:pt x="1097828" y="430971"/>
                  </a:cubicBezTo>
                  <a:close/>
                  <a:moveTo>
                    <a:pt x="1097828" y="230983"/>
                  </a:moveTo>
                  <a:cubicBezTo>
                    <a:pt x="1090080" y="231017"/>
                    <a:pt x="1083737" y="224743"/>
                    <a:pt x="1083703" y="216994"/>
                  </a:cubicBezTo>
                  <a:cubicBezTo>
                    <a:pt x="1083703" y="216960"/>
                    <a:pt x="1083703" y="216960"/>
                    <a:pt x="1083703" y="216926"/>
                  </a:cubicBezTo>
                  <a:lnTo>
                    <a:pt x="1083703" y="214080"/>
                  </a:lnTo>
                  <a:cubicBezTo>
                    <a:pt x="1083703" y="206297"/>
                    <a:pt x="1090012" y="199988"/>
                    <a:pt x="1097794" y="199988"/>
                  </a:cubicBezTo>
                  <a:cubicBezTo>
                    <a:pt x="1105611" y="199988"/>
                    <a:pt x="1111920" y="206297"/>
                    <a:pt x="1111920" y="214080"/>
                  </a:cubicBezTo>
                  <a:lnTo>
                    <a:pt x="1111920" y="216926"/>
                  </a:lnTo>
                  <a:cubicBezTo>
                    <a:pt x="1111920" y="224674"/>
                    <a:pt x="1105611" y="230983"/>
                    <a:pt x="1097863" y="230983"/>
                  </a:cubicBezTo>
                  <a:cubicBezTo>
                    <a:pt x="1097863" y="230983"/>
                    <a:pt x="1097828" y="230983"/>
                    <a:pt x="1097828" y="230983"/>
                  </a:cubicBezTo>
                  <a:close/>
                  <a:moveTo>
                    <a:pt x="1097828" y="31029"/>
                  </a:moveTo>
                  <a:cubicBezTo>
                    <a:pt x="1090046" y="31029"/>
                    <a:pt x="1083703" y="24754"/>
                    <a:pt x="1083703" y="16971"/>
                  </a:cubicBezTo>
                  <a:cubicBezTo>
                    <a:pt x="1083703" y="16937"/>
                    <a:pt x="1083703" y="16937"/>
                    <a:pt x="1083703" y="16937"/>
                  </a:cubicBezTo>
                  <a:lnTo>
                    <a:pt x="1083703" y="14126"/>
                  </a:lnTo>
                  <a:cubicBezTo>
                    <a:pt x="1083703" y="6343"/>
                    <a:pt x="1090012" y="0"/>
                    <a:pt x="1097794" y="0"/>
                  </a:cubicBezTo>
                  <a:cubicBezTo>
                    <a:pt x="1105611" y="0"/>
                    <a:pt x="1111920" y="6343"/>
                    <a:pt x="1111920" y="14126"/>
                  </a:cubicBezTo>
                  <a:lnTo>
                    <a:pt x="1111920" y="16937"/>
                  </a:lnTo>
                  <a:cubicBezTo>
                    <a:pt x="1111920" y="24720"/>
                    <a:pt x="1105611" y="31029"/>
                    <a:pt x="1097828" y="31029"/>
                  </a:cubicBezTo>
                  <a:close/>
                  <a:moveTo>
                    <a:pt x="1278446" y="1230892"/>
                  </a:moveTo>
                  <a:cubicBezTo>
                    <a:pt x="1270663" y="1230892"/>
                    <a:pt x="1264320" y="1224617"/>
                    <a:pt x="1264320" y="1216834"/>
                  </a:cubicBezTo>
                  <a:cubicBezTo>
                    <a:pt x="1264320" y="1216800"/>
                    <a:pt x="1264320" y="1216800"/>
                    <a:pt x="1264320" y="1216800"/>
                  </a:cubicBezTo>
                  <a:lnTo>
                    <a:pt x="1264320" y="1213989"/>
                  </a:lnTo>
                  <a:cubicBezTo>
                    <a:pt x="1264320" y="1206206"/>
                    <a:pt x="1270629" y="1199863"/>
                    <a:pt x="1278446" y="1199863"/>
                  </a:cubicBezTo>
                  <a:cubicBezTo>
                    <a:pt x="1286229" y="1199863"/>
                    <a:pt x="1292537" y="1206206"/>
                    <a:pt x="1292537" y="1213989"/>
                  </a:cubicBezTo>
                  <a:lnTo>
                    <a:pt x="1292537" y="1216800"/>
                  </a:lnTo>
                  <a:cubicBezTo>
                    <a:pt x="1292537" y="1224583"/>
                    <a:pt x="1286229" y="1230892"/>
                    <a:pt x="1278446" y="1230892"/>
                  </a:cubicBezTo>
                  <a:close/>
                  <a:moveTo>
                    <a:pt x="1278446" y="1030903"/>
                  </a:moveTo>
                  <a:cubicBezTo>
                    <a:pt x="1270663" y="1030937"/>
                    <a:pt x="1264354" y="1024663"/>
                    <a:pt x="1264320" y="1016880"/>
                  </a:cubicBezTo>
                  <a:cubicBezTo>
                    <a:pt x="1264320" y="1016846"/>
                    <a:pt x="1264320" y="1016846"/>
                    <a:pt x="1264320" y="1016812"/>
                  </a:cubicBezTo>
                  <a:lnTo>
                    <a:pt x="1264320" y="1014000"/>
                  </a:lnTo>
                  <a:cubicBezTo>
                    <a:pt x="1264320" y="1006217"/>
                    <a:pt x="1270629" y="999874"/>
                    <a:pt x="1278446" y="999874"/>
                  </a:cubicBezTo>
                  <a:cubicBezTo>
                    <a:pt x="1286229" y="999874"/>
                    <a:pt x="1292537" y="1006217"/>
                    <a:pt x="1292537" y="1014000"/>
                  </a:cubicBezTo>
                  <a:lnTo>
                    <a:pt x="1292537" y="1016812"/>
                  </a:lnTo>
                  <a:cubicBezTo>
                    <a:pt x="1292571" y="1024560"/>
                    <a:pt x="1286263" y="1030869"/>
                    <a:pt x="1278514" y="1030903"/>
                  </a:cubicBezTo>
                  <a:cubicBezTo>
                    <a:pt x="1278480" y="1030903"/>
                    <a:pt x="1278480" y="1030903"/>
                    <a:pt x="1278446" y="1030903"/>
                  </a:cubicBezTo>
                  <a:close/>
                  <a:moveTo>
                    <a:pt x="1278446" y="830914"/>
                  </a:moveTo>
                  <a:cubicBezTo>
                    <a:pt x="1270697" y="830949"/>
                    <a:pt x="1264354" y="824674"/>
                    <a:pt x="1264320" y="816926"/>
                  </a:cubicBezTo>
                  <a:cubicBezTo>
                    <a:pt x="1264320" y="816892"/>
                    <a:pt x="1264320" y="816892"/>
                    <a:pt x="1264320" y="816857"/>
                  </a:cubicBezTo>
                  <a:lnTo>
                    <a:pt x="1264320" y="814012"/>
                  </a:lnTo>
                  <a:cubicBezTo>
                    <a:pt x="1264320" y="806229"/>
                    <a:pt x="1270629" y="799920"/>
                    <a:pt x="1278446" y="799920"/>
                  </a:cubicBezTo>
                  <a:cubicBezTo>
                    <a:pt x="1286229" y="799920"/>
                    <a:pt x="1292537" y="806229"/>
                    <a:pt x="1292537" y="814012"/>
                  </a:cubicBezTo>
                  <a:lnTo>
                    <a:pt x="1292537" y="816857"/>
                  </a:lnTo>
                  <a:cubicBezTo>
                    <a:pt x="1292537" y="824606"/>
                    <a:pt x="1286229" y="830914"/>
                    <a:pt x="1278480" y="830914"/>
                  </a:cubicBezTo>
                  <a:cubicBezTo>
                    <a:pt x="1278480" y="830914"/>
                    <a:pt x="1278446" y="830914"/>
                    <a:pt x="1278446" y="830914"/>
                  </a:cubicBezTo>
                  <a:close/>
                  <a:moveTo>
                    <a:pt x="1278446" y="630960"/>
                  </a:moveTo>
                  <a:cubicBezTo>
                    <a:pt x="1270663" y="630960"/>
                    <a:pt x="1264320" y="624686"/>
                    <a:pt x="1264320" y="616903"/>
                  </a:cubicBezTo>
                  <a:cubicBezTo>
                    <a:pt x="1264320" y="616869"/>
                    <a:pt x="1264320" y="616869"/>
                    <a:pt x="1264320" y="616869"/>
                  </a:cubicBezTo>
                  <a:lnTo>
                    <a:pt x="1264320" y="614057"/>
                  </a:lnTo>
                  <a:cubicBezTo>
                    <a:pt x="1264320" y="606274"/>
                    <a:pt x="1270629" y="599931"/>
                    <a:pt x="1278446" y="599931"/>
                  </a:cubicBezTo>
                  <a:cubicBezTo>
                    <a:pt x="1286229" y="599931"/>
                    <a:pt x="1292537" y="606274"/>
                    <a:pt x="1292537" y="614057"/>
                  </a:cubicBezTo>
                  <a:lnTo>
                    <a:pt x="1292537" y="616869"/>
                  </a:lnTo>
                  <a:cubicBezTo>
                    <a:pt x="1292537" y="624652"/>
                    <a:pt x="1286229" y="630960"/>
                    <a:pt x="1278446" y="630960"/>
                  </a:cubicBezTo>
                  <a:close/>
                  <a:moveTo>
                    <a:pt x="1278446" y="430971"/>
                  </a:moveTo>
                  <a:cubicBezTo>
                    <a:pt x="1270663" y="430971"/>
                    <a:pt x="1264320" y="424697"/>
                    <a:pt x="1264320" y="416914"/>
                  </a:cubicBezTo>
                  <a:cubicBezTo>
                    <a:pt x="1264320" y="416880"/>
                    <a:pt x="1264320" y="416880"/>
                    <a:pt x="1264320" y="416880"/>
                  </a:cubicBezTo>
                  <a:cubicBezTo>
                    <a:pt x="1264320" y="409097"/>
                    <a:pt x="1270629" y="401383"/>
                    <a:pt x="1278446" y="401383"/>
                  </a:cubicBezTo>
                  <a:cubicBezTo>
                    <a:pt x="1286263" y="401383"/>
                    <a:pt x="1292537" y="406286"/>
                    <a:pt x="1292537" y="414069"/>
                  </a:cubicBezTo>
                  <a:lnTo>
                    <a:pt x="1292537" y="416880"/>
                  </a:lnTo>
                  <a:cubicBezTo>
                    <a:pt x="1292537" y="424663"/>
                    <a:pt x="1286229" y="430971"/>
                    <a:pt x="1278446" y="430971"/>
                  </a:cubicBezTo>
                  <a:close/>
                  <a:moveTo>
                    <a:pt x="1278446" y="230983"/>
                  </a:moveTo>
                  <a:cubicBezTo>
                    <a:pt x="1270697" y="231017"/>
                    <a:pt x="1264354" y="224743"/>
                    <a:pt x="1264320" y="216994"/>
                  </a:cubicBezTo>
                  <a:cubicBezTo>
                    <a:pt x="1264320" y="216960"/>
                    <a:pt x="1264320" y="216960"/>
                    <a:pt x="1264320" y="216926"/>
                  </a:cubicBezTo>
                  <a:lnTo>
                    <a:pt x="1264320" y="214080"/>
                  </a:lnTo>
                  <a:cubicBezTo>
                    <a:pt x="1264320" y="206297"/>
                    <a:pt x="1270629" y="199988"/>
                    <a:pt x="1278446" y="199988"/>
                  </a:cubicBezTo>
                  <a:cubicBezTo>
                    <a:pt x="1286229" y="199988"/>
                    <a:pt x="1292537" y="206297"/>
                    <a:pt x="1292537" y="214080"/>
                  </a:cubicBezTo>
                  <a:lnTo>
                    <a:pt x="1292537" y="216926"/>
                  </a:lnTo>
                  <a:cubicBezTo>
                    <a:pt x="1292537" y="224674"/>
                    <a:pt x="1286229" y="230983"/>
                    <a:pt x="1278480" y="230983"/>
                  </a:cubicBezTo>
                  <a:cubicBezTo>
                    <a:pt x="1278480" y="230983"/>
                    <a:pt x="1278446" y="230983"/>
                    <a:pt x="1278446" y="230983"/>
                  </a:cubicBezTo>
                  <a:close/>
                  <a:moveTo>
                    <a:pt x="1278446" y="31029"/>
                  </a:moveTo>
                  <a:cubicBezTo>
                    <a:pt x="1270663" y="31029"/>
                    <a:pt x="1264320" y="24754"/>
                    <a:pt x="1264320" y="16971"/>
                  </a:cubicBezTo>
                  <a:cubicBezTo>
                    <a:pt x="1264320" y="16937"/>
                    <a:pt x="1264320" y="16937"/>
                    <a:pt x="1264320" y="16937"/>
                  </a:cubicBezTo>
                  <a:lnTo>
                    <a:pt x="1264320" y="14126"/>
                  </a:lnTo>
                  <a:cubicBezTo>
                    <a:pt x="1264320" y="6343"/>
                    <a:pt x="1270629" y="0"/>
                    <a:pt x="1278446" y="0"/>
                  </a:cubicBezTo>
                  <a:cubicBezTo>
                    <a:pt x="1286229" y="0"/>
                    <a:pt x="1292537" y="6343"/>
                    <a:pt x="1292537" y="14126"/>
                  </a:cubicBezTo>
                  <a:lnTo>
                    <a:pt x="1292537" y="16937"/>
                  </a:lnTo>
                  <a:cubicBezTo>
                    <a:pt x="1292537" y="24720"/>
                    <a:pt x="1286229" y="31029"/>
                    <a:pt x="1278446" y="31029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4" name="PPT世界-22"/>
            <p:cNvSpPr/>
            <p:nvPr>
              <p:custDataLst>
                <p:tags r:id="rId6"/>
              </p:custDataLst>
            </p:nvPr>
          </p:nvSpPr>
          <p:spPr>
            <a:xfrm rot="21180000">
              <a:off x="1469468" y="2100088"/>
              <a:ext cx="5161906" cy="14465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zh-CN" altLang="en-US" sz="60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小组分工</a:t>
              </a:r>
            </a:p>
          </p:txBody>
        </p:sp>
        <p:sp>
          <p:nvSpPr>
            <p:cNvPr id="10" name="PPT世界-27"/>
            <p:cNvSpPr/>
            <p:nvPr>
              <p:custDataLst>
                <p:tags r:id="rId7"/>
              </p:custDataLst>
            </p:nvPr>
          </p:nvSpPr>
          <p:spPr>
            <a:xfrm rot="21180000">
              <a:off x="2065213" y="896543"/>
              <a:ext cx="5380825" cy="5847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r>
                <a:rPr lang="en-US" altLang="zh-CN" sz="3200" i="1" dirty="0">
                  <a:gradFill>
                    <a:gsLst>
                      <a:gs pos="0">
                        <a:schemeClr val="accent1">
                          <a:alpha val="30000"/>
                        </a:schemeClr>
                      </a:gs>
                      <a:gs pos="100000">
                        <a:schemeClr val="accent1">
                          <a:alpha val="30000"/>
                        </a:schemeClr>
                      </a:gs>
                    </a:gsLst>
                    <a:lin ang="5400000" scaled="1"/>
                  </a:gra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PART ONE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grpSp>
        <p:nvGrpSpPr>
          <p:cNvPr id="62" name="PPT世界-10"/>
          <p:cNvGrpSpPr/>
          <p:nvPr/>
        </p:nvGrpSpPr>
        <p:grpSpPr>
          <a:xfrm>
            <a:off x="318847" y="260445"/>
            <a:ext cx="2879493" cy="634445"/>
            <a:chOff x="7860107" y="2203545"/>
            <a:chExt cx="2879493" cy="634445"/>
          </a:xfrm>
        </p:grpSpPr>
        <p:sp>
          <p:nvSpPr>
            <p:cNvPr id="38" name="PPT世界-10-1"/>
            <p:cNvSpPr/>
            <p:nvPr>
              <p:custDataLst>
                <p:tags r:id="rId3"/>
              </p:custDataLst>
            </p:nvPr>
          </p:nvSpPr>
          <p:spPr>
            <a:xfrm>
              <a:off x="7878740" y="2203545"/>
              <a:ext cx="591993" cy="591993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39" name="PPT世界-10-2"/>
            <p:cNvSpPr txBox="1"/>
            <p:nvPr>
              <p:custDataLst>
                <p:tags r:id="rId4"/>
              </p:custDataLst>
            </p:nvPr>
          </p:nvSpPr>
          <p:spPr>
            <a:xfrm>
              <a:off x="7860107" y="2326354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01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0" name="PPT世界-10-3"/>
            <p:cNvSpPr txBox="1"/>
            <p:nvPr>
              <p:custDataLst>
                <p:tags r:id="rId5"/>
              </p:custDataLst>
            </p:nvPr>
          </p:nvSpPr>
          <p:spPr>
            <a:xfrm>
              <a:off x="8740852" y="2213940"/>
              <a:ext cx="1774748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2000" spc="300" dirty="0">
                  <a:solidFill>
                    <a:srgbClr val="00B0F0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小组分工</a:t>
              </a:r>
            </a:p>
          </p:txBody>
        </p:sp>
        <p:sp>
          <p:nvSpPr>
            <p:cNvPr id="41" name="PPT世界-10-4"/>
            <p:cNvSpPr txBox="1"/>
            <p:nvPr>
              <p:custDataLst>
                <p:tags r:id="rId6"/>
              </p:custDataLst>
            </p:nvPr>
          </p:nvSpPr>
          <p:spPr>
            <a:xfrm>
              <a:off x="8755702" y="2604181"/>
              <a:ext cx="1983898" cy="233809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en-US" altLang="zh-CN" sz="900" dirty="0">
                  <a:solidFill>
                    <a:srgbClr val="00B0F0"/>
                  </a:solidFill>
                  <a:latin typeface="思源黑体 CN Light" panose="020B03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GROUP DIVISION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936990" y="170815"/>
            <a:ext cx="3048000" cy="798830"/>
          </a:xfrm>
          <a:prstGeom prst="rect">
            <a:avLst/>
          </a:prstGeom>
        </p:spPr>
      </p:pic>
      <p:cxnSp>
        <p:nvCxnSpPr>
          <p:cNvPr id="4" name="PPT世界-2"/>
          <p:cNvCxnSpPr/>
          <p:nvPr/>
        </p:nvCxnSpPr>
        <p:spPr>
          <a:xfrm>
            <a:off x="10732216" y="4540754"/>
            <a:ext cx="0" cy="957285"/>
          </a:xfrm>
          <a:prstGeom prst="line">
            <a:avLst/>
          </a:prstGeom>
          <a:noFill/>
          <a:ln w="25400" cap="flat" cmpd="sng" algn="ctr">
            <a:gradFill>
              <a:gsLst>
                <a:gs pos="2000">
                  <a:sysClr val="window" lastClr="FFFFFF"/>
                </a:gs>
                <a:gs pos="100000">
                  <a:sysClr val="window" lastClr="FFFFFF">
                    <a:alpha val="0"/>
                  </a:sysClr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5" name="PPT世界-3"/>
          <p:cNvSpPr/>
          <p:nvPr/>
        </p:nvSpPr>
        <p:spPr>
          <a:xfrm>
            <a:off x="4306923" y="3709346"/>
            <a:ext cx="3578156" cy="3578154"/>
          </a:xfrm>
          <a:prstGeom prst="ellipse">
            <a:avLst/>
          </a:prstGeom>
          <a:gradFill>
            <a:gsLst>
              <a:gs pos="0">
                <a:schemeClr val="accent3">
                  <a:alpha val="3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1"/>
          </a:gradFill>
          <a:ln w="12700" cap="flat" cmpd="sng" algn="ctr">
            <a:gradFill>
              <a:gsLst>
                <a:gs pos="0">
                  <a:srgbClr val="DAB88D"/>
                </a:gs>
                <a:gs pos="100000">
                  <a:srgbClr val="DAB88D">
                    <a:alpha val="0"/>
                  </a:srgb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6" name="PPT世界-4"/>
          <p:cNvGrpSpPr/>
          <p:nvPr/>
        </p:nvGrpSpPr>
        <p:grpSpPr>
          <a:xfrm>
            <a:off x="5883834" y="1519036"/>
            <a:ext cx="2982595" cy="1423035"/>
            <a:chOff x="4960571" y="1167279"/>
            <a:chExt cx="2982595" cy="1423035"/>
          </a:xfrm>
        </p:grpSpPr>
        <p:sp>
          <p:nvSpPr>
            <p:cNvPr id="42" name="PPT世界-4-1"/>
            <p:cNvSpPr/>
            <p:nvPr/>
          </p:nvSpPr>
          <p:spPr>
            <a:xfrm>
              <a:off x="5435938" y="1167279"/>
              <a:ext cx="2031325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李多扬</a:t>
              </a:r>
            </a:p>
          </p:txBody>
        </p:sp>
        <p:sp>
          <p:nvSpPr>
            <p:cNvPr id="43" name="PPT世界-4-2"/>
            <p:cNvSpPr/>
            <p:nvPr/>
          </p:nvSpPr>
          <p:spPr>
            <a:xfrm>
              <a:off x="4960571" y="1562249"/>
              <a:ext cx="2982595" cy="102806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</p:grpSp>
      <p:grpSp>
        <p:nvGrpSpPr>
          <p:cNvPr id="10" name="PPT世界-6"/>
          <p:cNvGrpSpPr/>
          <p:nvPr/>
        </p:nvGrpSpPr>
        <p:grpSpPr>
          <a:xfrm>
            <a:off x="7359001" y="1526155"/>
            <a:ext cx="2305740" cy="1494172"/>
            <a:chOff x="8286797" y="2129988"/>
            <a:chExt cx="2305740" cy="1494172"/>
          </a:xfrm>
        </p:grpSpPr>
        <p:sp>
          <p:nvSpPr>
            <p:cNvPr id="46" name="PPT世界-6-1"/>
            <p:cNvSpPr/>
            <p:nvPr/>
          </p:nvSpPr>
          <p:spPr>
            <a:xfrm>
              <a:off x="8424005" y="2129988"/>
              <a:ext cx="2031325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3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刘钰晟</a:t>
              </a:r>
            </a:p>
          </p:txBody>
        </p:sp>
        <p:sp>
          <p:nvSpPr>
            <p:cNvPr id="47" name="PPT世界-6-2"/>
            <p:cNvSpPr/>
            <p:nvPr/>
          </p:nvSpPr>
          <p:spPr>
            <a:xfrm>
              <a:off x="8286797" y="2595993"/>
              <a:ext cx="2305740" cy="102816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思源黑体 CN Bold" panose="020B0800000000000000" pitchFamily="34" charset="-122"/>
              </a:endParaRPr>
            </a:p>
          </p:txBody>
        </p:sp>
      </p:grpSp>
      <p:grpSp>
        <p:nvGrpSpPr>
          <p:cNvPr id="11" name="PPT世界-7"/>
          <p:cNvGrpSpPr/>
          <p:nvPr/>
        </p:nvGrpSpPr>
        <p:grpSpPr>
          <a:xfrm>
            <a:off x="427087" y="1405654"/>
            <a:ext cx="2301922" cy="1526806"/>
            <a:chOff x="493723" y="3961665"/>
            <a:chExt cx="2301922" cy="1526806"/>
          </a:xfrm>
        </p:grpSpPr>
        <p:cxnSp>
          <p:nvCxnSpPr>
            <p:cNvPr id="12" name="PPT世界-7-1"/>
            <p:cNvCxnSpPr/>
            <p:nvPr/>
          </p:nvCxnSpPr>
          <p:spPr>
            <a:xfrm>
              <a:off x="1644684" y="4531186"/>
              <a:ext cx="0" cy="957285"/>
            </a:xfrm>
            <a:prstGeom prst="line">
              <a:avLst/>
            </a:prstGeom>
            <a:noFill/>
            <a:ln w="25400" cap="flat" cmpd="sng" algn="ctr">
              <a:gradFill>
                <a:gsLst>
                  <a:gs pos="2000">
                    <a:sysClr val="window" lastClr="FFFFFF"/>
                  </a:gs>
                  <a:gs pos="100000">
                    <a:sysClr val="window" lastClr="FFFFFF">
                      <a:alpha val="0"/>
                    </a:sys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</p:cxnSp>
        <p:sp>
          <p:nvSpPr>
            <p:cNvPr id="48" name="PPT世界-7-2"/>
            <p:cNvSpPr/>
            <p:nvPr/>
          </p:nvSpPr>
          <p:spPr>
            <a:xfrm>
              <a:off x="629022" y="3961665"/>
              <a:ext cx="2031325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王路遥</a:t>
              </a:r>
            </a:p>
          </p:txBody>
        </p:sp>
        <p:sp>
          <p:nvSpPr>
            <p:cNvPr id="49" name="PPT世界-7-3"/>
            <p:cNvSpPr/>
            <p:nvPr/>
          </p:nvSpPr>
          <p:spPr>
            <a:xfrm>
              <a:off x="493723" y="4427670"/>
              <a:ext cx="2301922" cy="102816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</p:grpSp>
      <p:grpSp>
        <p:nvGrpSpPr>
          <p:cNvPr id="13" name="PPT世界-8"/>
          <p:cNvGrpSpPr/>
          <p:nvPr/>
        </p:nvGrpSpPr>
        <p:grpSpPr>
          <a:xfrm>
            <a:off x="2685225" y="1405654"/>
            <a:ext cx="2305740" cy="1494172"/>
            <a:chOff x="9370695" y="3961665"/>
            <a:chExt cx="2305740" cy="1494172"/>
          </a:xfrm>
        </p:grpSpPr>
        <p:sp>
          <p:nvSpPr>
            <p:cNvPr id="50" name="PPT世界-8-1"/>
            <p:cNvSpPr/>
            <p:nvPr/>
          </p:nvSpPr>
          <p:spPr>
            <a:xfrm>
              <a:off x="9507903" y="3961665"/>
              <a:ext cx="2031325" cy="461665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accent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周双杰</a:t>
              </a:r>
            </a:p>
          </p:txBody>
        </p:sp>
        <p:sp>
          <p:nvSpPr>
            <p:cNvPr id="51" name="PPT世界-8-2"/>
            <p:cNvSpPr/>
            <p:nvPr/>
          </p:nvSpPr>
          <p:spPr>
            <a:xfrm>
              <a:off x="9370695" y="4427670"/>
              <a:ext cx="2305740" cy="1028167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endParaRPr>
            </a:p>
          </p:txBody>
        </p:sp>
      </p:grpSp>
      <p:sp>
        <p:nvSpPr>
          <p:cNvPr id="55" name="PPT世界-10"/>
          <p:cNvSpPr/>
          <p:nvPr/>
        </p:nvSpPr>
        <p:spPr>
          <a:xfrm>
            <a:off x="3363831" y="2766254"/>
            <a:ext cx="5464340" cy="5464338"/>
          </a:xfrm>
          <a:prstGeom prst="ellipse">
            <a:avLst/>
          </a:prstGeom>
          <a:noFill/>
          <a:ln w="12700" cap="flat" cmpd="sng" algn="ctr">
            <a:gradFill>
              <a:gsLst>
                <a:gs pos="0">
                  <a:schemeClr val="accent3">
                    <a:alpha val="30000"/>
                  </a:schemeClr>
                </a:gs>
                <a:gs pos="100000">
                  <a:schemeClr val="accent3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35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14" name="PPT世界-12"/>
          <p:cNvSpPr/>
          <p:nvPr/>
        </p:nvSpPr>
        <p:spPr>
          <a:xfrm>
            <a:off x="1365583" y="2921719"/>
            <a:ext cx="9450815" cy="2712834"/>
          </a:xfrm>
          <a:prstGeom prst="ellipse">
            <a:avLst/>
          </a:prstGeom>
          <a:noFill/>
          <a:ln w="12700" cap="flat" cmpd="sng" algn="ctr">
            <a:gradFill>
              <a:gsLst>
                <a:gs pos="100000">
                  <a:schemeClr val="accent3">
                    <a:lumMod val="20000"/>
                    <a:lumOff val="80000"/>
                  </a:schemeClr>
                </a:gs>
                <a:gs pos="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sp>
        <p:nvSpPr>
          <p:cNvPr id="37" name="PPT世界-13"/>
          <p:cNvSpPr/>
          <p:nvPr/>
        </p:nvSpPr>
        <p:spPr>
          <a:xfrm>
            <a:off x="791223" y="3304189"/>
            <a:ext cx="10599536" cy="2957236"/>
          </a:xfrm>
          <a:prstGeom prst="ellipse">
            <a:avLst/>
          </a:prstGeom>
          <a:noFill/>
          <a:ln w="12700" cap="flat" cmpd="sng" algn="ctr">
            <a:gradFill>
              <a:gsLst>
                <a:gs pos="100000">
                  <a:schemeClr val="accent3">
                    <a:lumMod val="20000"/>
                    <a:lumOff val="80000"/>
                  </a:schemeClr>
                </a:gs>
                <a:gs pos="24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思源黑体 CN Bold" panose="020B0800000000000000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544837" y="1405654"/>
            <a:ext cx="2542843" cy="1494172"/>
            <a:chOff x="3275" y="3363"/>
            <a:chExt cx="4004" cy="2353"/>
          </a:xfrm>
        </p:grpSpPr>
        <p:grpSp>
          <p:nvGrpSpPr>
            <p:cNvPr id="8" name="PPT世界-5"/>
            <p:cNvGrpSpPr/>
            <p:nvPr/>
          </p:nvGrpSpPr>
          <p:grpSpPr>
            <a:xfrm>
              <a:off x="3275" y="3363"/>
              <a:ext cx="3611" cy="2353"/>
              <a:chOff x="1606451" y="2135477"/>
              <a:chExt cx="2293008" cy="1494172"/>
            </a:xfrm>
          </p:grpSpPr>
          <p:sp>
            <p:nvSpPr>
              <p:cNvPr id="44" name="PPT世界-5-1"/>
              <p:cNvSpPr/>
              <p:nvPr/>
            </p:nvSpPr>
            <p:spPr>
              <a:xfrm>
                <a:off x="1737293" y="2135477"/>
                <a:ext cx="2031325" cy="461665"/>
              </a:xfrm>
              <a:prstGeom prst="rect">
                <a:avLst/>
              </a:prstGeom>
            </p:spPr>
            <p:txBody>
              <a:bodyPr wrap="none">
                <a:noAutofit/>
              </a:bodyPr>
              <a:lstStyle/>
              <a:p>
                <a:pPr algn="ctr"/>
                <a:r>
                  <a:rPr lang="zh-CN" altLang="en-US" sz="2400" dirty="0">
                    <a:solidFill>
                      <a:schemeClr val="accent3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  <a:cs typeface="思源黑体 CN Bold" panose="020B0800000000000000" pitchFamily="34" charset="-122"/>
                  </a:rPr>
                  <a:t>邓何奇</a:t>
                </a:r>
              </a:p>
            </p:txBody>
          </p:sp>
          <p:sp>
            <p:nvSpPr>
              <p:cNvPr id="45" name="PPT世界-5-2"/>
              <p:cNvSpPr/>
              <p:nvPr/>
            </p:nvSpPr>
            <p:spPr>
              <a:xfrm>
                <a:off x="1606451" y="2601482"/>
                <a:ext cx="2293008" cy="1028167"/>
              </a:xfrm>
              <a:prstGeom prst="rect">
                <a:avLst/>
              </a:prstGeom>
            </p:spPr>
            <p:txBody>
              <a:bodyPr wrap="square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85000"/>
                      <a:lumOff val="15000"/>
                    </a:prstClr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Light" panose="020B0300000000000000" pitchFamily="34" charset="-122"/>
                  <a:cs typeface="思源黑体 CN Bold" panose="020B0800000000000000" pitchFamily="34" charset="-122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3516" y="4300"/>
              <a:ext cx="3763" cy="4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1400">
                <a:latin typeface="仿宋" panose="02010609060101010101" charset="-122"/>
                <a:ea typeface="仿宋" panose="02010609060101010101" charset="-122"/>
              </a:endParaRPr>
            </a:p>
          </p:txBody>
        </p:sp>
      </p:grpSp>
      <p:sp>
        <p:nvSpPr>
          <p:cNvPr id="15" name="PPT世界-10-3"/>
          <p:cNvSpPr txBox="1"/>
          <p:nvPr/>
        </p:nvSpPr>
        <p:spPr>
          <a:xfrm>
            <a:off x="5189855" y="4540885"/>
            <a:ext cx="1786255" cy="6502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spc="300" dirty="0">
                <a:solidFill>
                  <a:srgbClr val="00B0F0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小组分工</a:t>
            </a:r>
          </a:p>
        </p:txBody>
      </p:sp>
      <p:sp>
        <p:nvSpPr>
          <p:cNvPr id="16" name="PPT世界-10-4"/>
          <p:cNvSpPr txBox="1"/>
          <p:nvPr/>
        </p:nvSpPr>
        <p:spPr>
          <a:xfrm>
            <a:off x="5195892" y="5228001"/>
            <a:ext cx="1983898" cy="23380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900" dirty="0">
                <a:solidFill>
                  <a:srgbClr val="00B0F0"/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  <a:cs typeface="思源黑体 CN Bold" panose="020B0800000000000000" pitchFamily="34" charset="-122"/>
              </a:rPr>
              <a:t>GROUP DIVISION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1B06B91-D054-3B00-36C2-38419F775EDC}"/>
              </a:ext>
            </a:extLst>
          </p:cNvPr>
          <p:cNvSpPr txBox="1"/>
          <p:nvPr/>
        </p:nvSpPr>
        <p:spPr>
          <a:xfrm>
            <a:off x="1330691" y="1877568"/>
            <a:ext cx="340640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00B050"/>
                </a:solidFill>
              </a:rPr>
              <a:t>Web</a:t>
            </a:r>
            <a:r>
              <a:rPr lang="zh-CN" altLang="en-US" sz="4400" dirty="0">
                <a:solidFill>
                  <a:srgbClr val="00B050"/>
                </a:solidFill>
              </a:rPr>
              <a:t>前端，</a:t>
            </a:r>
            <a:endParaRPr lang="en-US" altLang="zh-CN" sz="4400" dirty="0">
              <a:solidFill>
                <a:srgbClr val="00B050"/>
              </a:solidFill>
            </a:endParaRPr>
          </a:p>
          <a:p>
            <a:r>
              <a:rPr lang="zh-CN" altLang="en-US" sz="4400" dirty="0">
                <a:solidFill>
                  <a:srgbClr val="00B050"/>
                </a:solidFill>
              </a:rPr>
              <a:t>数据集导入，</a:t>
            </a:r>
            <a:endParaRPr lang="en-US" altLang="zh-CN" sz="4400" dirty="0">
              <a:solidFill>
                <a:srgbClr val="00B050"/>
              </a:solidFill>
            </a:endParaRPr>
          </a:p>
          <a:p>
            <a:r>
              <a:rPr lang="zh-CN" altLang="en-US" sz="4400" dirty="0">
                <a:solidFill>
                  <a:srgbClr val="00B050"/>
                </a:solidFill>
              </a:rPr>
              <a:t>查询优化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4BA4A229-FEA7-083D-22E7-6D55A3CD920E}"/>
              </a:ext>
            </a:extLst>
          </p:cNvPr>
          <p:cNvSpPr txBox="1"/>
          <p:nvPr/>
        </p:nvSpPr>
        <p:spPr>
          <a:xfrm>
            <a:off x="6772905" y="1902350"/>
            <a:ext cx="357815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>
                <a:solidFill>
                  <a:srgbClr val="00B050"/>
                </a:solidFill>
              </a:rPr>
              <a:t>Web</a:t>
            </a:r>
            <a:r>
              <a:rPr lang="zh-CN" altLang="en-US" sz="4800" dirty="0">
                <a:solidFill>
                  <a:srgbClr val="00B050"/>
                </a:solidFill>
              </a:rPr>
              <a:t>后端，</a:t>
            </a:r>
            <a:endParaRPr lang="en-US" altLang="zh-CN" sz="4800" dirty="0">
              <a:solidFill>
                <a:srgbClr val="00B050"/>
              </a:solidFill>
            </a:endParaRPr>
          </a:p>
          <a:p>
            <a:r>
              <a:rPr lang="zh-CN" altLang="en-US" sz="4800" dirty="0">
                <a:solidFill>
                  <a:srgbClr val="00B050"/>
                </a:solidFill>
              </a:rPr>
              <a:t>查询实现，数据库建立与连接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5" grpId="0" animBg="1"/>
      <p:bldP spid="55" grpId="1" animBg="1"/>
      <p:bldP spid="14" grpId="0" animBg="1"/>
      <p:bldP spid="14" grpId="1" animBg="1"/>
      <p:bldP spid="37" grpId="0" animBg="1"/>
      <p:bldP spid="37" grpId="1" animBg="1"/>
      <p:bldP spid="15" grpId="0"/>
      <p:bldP spid="15" grpId="1"/>
      <p:bldP spid="16" grpId="0"/>
      <p:bldP spid="16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原理"/>
          <p:cNvPicPr>
            <a:picLocks noChangeAspect="1"/>
          </p:cNvPicPr>
          <p:nvPr/>
        </p:nvPicPr>
        <p:blipFill>
          <a:blip r:embed="rId11">
            <a:alphaModFix amt="95000"/>
          </a:blip>
          <a:stretch>
            <a:fillRect/>
          </a:stretch>
        </p:blipFill>
        <p:spPr>
          <a:xfrm>
            <a:off x="1906270" y="0"/>
            <a:ext cx="10285730" cy="6858000"/>
          </a:xfrm>
          <a:prstGeom prst="rect">
            <a:avLst/>
          </a:prstGeom>
        </p:spPr>
      </p:pic>
      <p:sp>
        <p:nvSpPr>
          <p:cNvPr id="3" name="PPT世界-2"/>
          <p:cNvSpPr/>
          <p:nvPr>
            <p:custDataLst>
              <p:tags r:id="rId1"/>
            </p:custDataLst>
          </p:nvPr>
        </p:nvSpPr>
        <p:spPr>
          <a:xfrm>
            <a:off x="-180" y="-97"/>
            <a:ext cx="6336366" cy="6872164"/>
          </a:xfrm>
          <a:custGeom>
            <a:avLst/>
            <a:gdLst>
              <a:gd name="connsiteX0" fmla="*/ -64 w 6323306"/>
              <a:gd name="connsiteY0" fmla="*/ -38 h 6858000"/>
              <a:gd name="connsiteX1" fmla="*/ 6308655 w 6323306"/>
              <a:gd name="connsiteY1" fmla="*/ -38 h 6858000"/>
              <a:gd name="connsiteX2" fmla="*/ 5156233 w 6323306"/>
              <a:gd name="connsiteY2" fmla="*/ 2469363 h 6858000"/>
              <a:gd name="connsiteX3" fmla="*/ 4164924 w 6323306"/>
              <a:gd name="connsiteY3" fmla="*/ 3223782 h 6858000"/>
              <a:gd name="connsiteX4" fmla="*/ 3753693 w 6323306"/>
              <a:gd name="connsiteY4" fmla="*/ 4401700 h 6858000"/>
              <a:gd name="connsiteX5" fmla="*/ 5873757 w 6323306"/>
              <a:gd name="connsiteY5" fmla="*/ 6857962 h 6858000"/>
              <a:gd name="connsiteX6" fmla="*/ -64 w 6323306"/>
              <a:gd name="connsiteY6" fmla="*/ 6857962 h 6858000"/>
              <a:gd name="connsiteX7" fmla="*/ -64 w 6323306"/>
              <a:gd name="connsiteY7" fmla="*/ -38 h 6858000"/>
              <a:gd name="connsiteX8" fmla="*/ -64 w 6323306"/>
              <a:gd name="connsiteY8" fmla="*/ -3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323306" h="6858000">
                <a:moveTo>
                  <a:pt x="-64" y="-38"/>
                </a:moveTo>
                <a:lnTo>
                  <a:pt x="6308655" y="-38"/>
                </a:lnTo>
                <a:cubicBezTo>
                  <a:pt x="6454405" y="1475972"/>
                  <a:pt x="5467338" y="2088405"/>
                  <a:pt x="5156233" y="2469363"/>
                </a:cubicBezTo>
                <a:cubicBezTo>
                  <a:pt x="4840779" y="2838283"/>
                  <a:pt x="4445874" y="2975703"/>
                  <a:pt x="4164924" y="3223782"/>
                </a:cubicBezTo>
                <a:cubicBezTo>
                  <a:pt x="3880124" y="3462931"/>
                  <a:pt x="3709316" y="3812782"/>
                  <a:pt x="3753693" y="4401700"/>
                </a:cubicBezTo>
                <a:cubicBezTo>
                  <a:pt x="3794684" y="4984844"/>
                  <a:pt x="4329281" y="6065585"/>
                  <a:pt x="5873757" y="6857962"/>
                </a:cubicBezTo>
                <a:lnTo>
                  <a:pt x="-64" y="6857962"/>
                </a:lnTo>
                <a:lnTo>
                  <a:pt x="-64" y="-38"/>
                </a:lnTo>
                <a:lnTo>
                  <a:pt x="-64" y="-38"/>
                </a:lnTo>
                <a:close/>
              </a:path>
            </a:pathLst>
          </a:custGeom>
          <a:solidFill>
            <a:schemeClr val="bg1"/>
          </a:solidFill>
          <a:ln w="57150" cap="flat">
            <a:solidFill>
              <a:srgbClr val="00B0F0"/>
            </a:solidFill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cs typeface="思源黑体 CN Bold" panose="020B0800000000000000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885825" y="1948815"/>
            <a:ext cx="5908040" cy="2811780"/>
            <a:chOff x="489217" y="1060890"/>
            <a:chExt cx="6973644" cy="3203608"/>
          </a:xfrm>
        </p:grpSpPr>
        <p:sp>
          <p:nvSpPr>
            <p:cNvPr id="20" name="PPT世界-8"/>
            <p:cNvSpPr/>
            <p:nvPr>
              <p:custDataLst>
                <p:tags r:id="rId5"/>
              </p:custDataLst>
            </p:nvPr>
          </p:nvSpPr>
          <p:spPr>
            <a:xfrm rot="291673">
              <a:off x="1134505" y="1060890"/>
              <a:ext cx="5971854" cy="3127107"/>
            </a:xfrm>
            <a:custGeom>
              <a:avLst/>
              <a:gdLst>
                <a:gd name="connsiteX0" fmla="*/ 249293 w 5971854"/>
                <a:gd name="connsiteY0" fmla="*/ 1277254 h 3127107"/>
                <a:gd name="connsiteX1" fmla="*/ 5971549 w 5971854"/>
                <a:gd name="connsiteY1" fmla="*/ -395 h 3127107"/>
                <a:gd name="connsiteX2" fmla="*/ 5721960 w 5971854"/>
                <a:gd name="connsiteY2" fmla="*/ 1849077 h 3127107"/>
                <a:gd name="connsiteX3" fmla="*/ -306 w 5971854"/>
                <a:gd name="connsiteY3" fmla="*/ 3126713 h 31271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971854" h="3127107">
                  <a:moveTo>
                    <a:pt x="249293" y="1277254"/>
                  </a:moveTo>
                  <a:lnTo>
                    <a:pt x="5971549" y="-395"/>
                  </a:lnTo>
                  <a:lnTo>
                    <a:pt x="5721960" y="1849077"/>
                  </a:lnTo>
                  <a:lnTo>
                    <a:pt x="-306" y="3126713"/>
                  </a:lnTo>
                  <a:close/>
                </a:path>
              </a:pathLst>
            </a:custGeom>
            <a:solidFill>
              <a:schemeClr val="accent1"/>
            </a:solidFill>
            <a:ln w="31750" cap="flat">
              <a:solidFill>
                <a:schemeClr val="bg1"/>
              </a:solidFill>
              <a:prstDash val="solid"/>
              <a:miter/>
            </a:ln>
            <a:effectLst>
              <a:outerShdw blurRad="127000" dist="38100" dir="2700000" algn="tl" rotWithShape="0">
                <a:schemeClr val="bg1">
                  <a:alpha val="30000"/>
                </a:schemeClr>
              </a:outerShdw>
            </a:effectLst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6" name="PPT世界-12"/>
            <p:cNvSpPr/>
            <p:nvPr>
              <p:custDataLst>
                <p:tags r:id="rId6"/>
              </p:custDataLst>
            </p:nvPr>
          </p:nvSpPr>
          <p:spPr>
            <a:xfrm>
              <a:off x="6557753" y="1681979"/>
              <a:ext cx="905108" cy="339458"/>
            </a:xfrm>
            <a:custGeom>
              <a:avLst/>
              <a:gdLst>
                <a:gd name="connsiteX0" fmla="*/ 905109 w 905108"/>
                <a:gd name="connsiteY0" fmla="*/ 72808 h 339458"/>
                <a:gd name="connsiteX1" fmla="*/ 898354 w 905108"/>
                <a:gd name="connsiteY1" fmla="*/ 77814 h 339458"/>
                <a:gd name="connsiteX2" fmla="*/ 830331 w 905108"/>
                <a:gd name="connsiteY2" fmla="*/ 27592 h 339458"/>
                <a:gd name="connsiteX3" fmla="*/ 696309 w 905108"/>
                <a:gd name="connsiteY3" fmla="*/ 27592 h 339458"/>
                <a:gd name="connsiteX4" fmla="*/ 686126 w 905108"/>
                <a:gd name="connsiteY4" fmla="*/ 35135 h 339458"/>
                <a:gd name="connsiteX5" fmla="*/ 608949 w 905108"/>
                <a:gd name="connsiteY5" fmla="*/ 57664 h 339458"/>
                <a:gd name="connsiteX6" fmla="*/ 533897 w 905108"/>
                <a:gd name="connsiteY6" fmla="*/ 31477 h 339458"/>
                <a:gd name="connsiteX7" fmla="*/ 465737 w 905108"/>
                <a:gd name="connsiteY7" fmla="*/ 7700 h 339458"/>
                <a:gd name="connsiteX8" fmla="*/ 395657 w 905108"/>
                <a:gd name="connsiteY8" fmla="*/ 28158 h 339458"/>
                <a:gd name="connsiteX9" fmla="*/ 378617 w 905108"/>
                <a:gd name="connsiteY9" fmla="*/ 40744 h 339458"/>
                <a:gd name="connsiteX10" fmla="*/ 231051 w 905108"/>
                <a:gd name="connsiteY10" fmla="*/ 40744 h 339458"/>
                <a:gd name="connsiteX11" fmla="*/ 222583 w 905108"/>
                <a:gd name="connsiteY11" fmla="*/ 34487 h 339458"/>
                <a:gd name="connsiteX12" fmla="*/ 88560 w 905108"/>
                <a:gd name="connsiteY12" fmla="*/ 34487 h 339458"/>
                <a:gd name="connsiteX13" fmla="*/ 6789 w 905108"/>
                <a:gd name="connsiteY13" fmla="*/ 94881 h 339458"/>
                <a:gd name="connsiteX14" fmla="*/ 0 w 905108"/>
                <a:gd name="connsiteY14" fmla="*/ 89859 h 339458"/>
                <a:gd name="connsiteX15" fmla="*/ 81772 w 905108"/>
                <a:gd name="connsiteY15" fmla="*/ 29464 h 339458"/>
                <a:gd name="connsiteX16" fmla="*/ 229371 w 905108"/>
                <a:gd name="connsiteY16" fmla="*/ 29464 h 339458"/>
                <a:gd name="connsiteX17" fmla="*/ 237840 w 905108"/>
                <a:gd name="connsiteY17" fmla="*/ 35721 h 339458"/>
                <a:gd name="connsiteX18" fmla="*/ 371863 w 905108"/>
                <a:gd name="connsiteY18" fmla="*/ 35721 h 339458"/>
                <a:gd name="connsiteX19" fmla="*/ 388903 w 905108"/>
                <a:gd name="connsiteY19" fmla="*/ 23135 h 339458"/>
                <a:gd name="connsiteX20" fmla="*/ 466080 w 905108"/>
                <a:gd name="connsiteY20" fmla="*/ 606 h 339458"/>
                <a:gd name="connsiteX21" fmla="*/ 541097 w 905108"/>
                <a:gd name="connsiteY21" fmla="*/ 26787 h 339458"/>
                <a:gd name="connsiteX22" fmla="*/ 609257 w 905108"/>
                <a:gd name="connsiteY22" fmla="*/ 50574 h 339458"/>
                <a:gd name="connsiteX23" fmla="*/ 679337 w 905108"/>
                <a:gd name="connsiteY23" fmla="*/ 30112 h 339458"/>
                <a:gd name="connsiteX24" fmla="*/ 689555 w 905108"/>
                <a:gd name="connsiteY24" fmla="*/ 22569 h 339458"/>
                <a:gd name="connsiteX25" fmla="*/ 837120 w 905108"/>
                <a:gd name="connsiteY25" fmla="*/ 22569 h 339458"/>
                <a:gd name="connsiteX26" fmla="*/ 905109 w 905108"/>
                <a:gd name="connsiteY26" fmla="*/ 154343 h 339458"/>
                <a:gd name="connsiteX27" fmla="*/ 898354 w 905108"/>
                <a:gd name="connsiteY27" fmla="*/ 159349 h 339458"/>
                <a:gd name="connsiteX28" fmla="*/ 830331 w 905108"/>
                <a:gd name="connsiteY28" fmla="*/ 109127 h 339458"/>
                <a:gd name="connsiteX29" fmla="*/ 696309 w 905108"/>
                <a:gd name="connsiteY29" fmla="*/ 109127 h 339458"/>
                <a:gd name="connsiteX30" fmla="*/ 686126 w 905108"/>
                <a:gd name="connsiteY30" fmla="*/ 116670 h 339458"/>
                <a:gd name="connsiteX31" fmla="*/ 608949 w 905108"/>
                <a:gd name="connsiteY31" fmla="*/ 139199 h 339458"/>
                <a:gd name="connsiteX32" fmla="*/ 533897 w 905108"/>
                <a:gd name="connsiteY32" fmla="*/ 113019 h 339458"/>
                <a:gd name="connsiteX33" fmla="*/ 465737 w 905108"/>
                <a:gd name="connsiteY33" fmla="*/ 89238 h 339458"/>
                <a:gd name="connsiteX34" fmla="*/ 395657 w 905108"/>
                <a:gd name="connsiteY34" fmla="*/ 109700 h 339458"/>
                <a:gd name="connsiteX35" fmla="*/ 378617 w 905108"/>
                <a:gd name="connsiteY35" fmla="*/ 122279 h 339458"/>
                <a:gd name="connsiteX36" fmla="*/ 231051 w 905108"/>
                <a:gd name="connsiteY36" fmla="*/ 122279 h 339458"/>
                <a:gd name="connsiteX37" fmla="*/ 222583 w 905108"/>
                <a:gd name="connsiteY37" fmla="*/ 116019 h 339458"/>
                <a:gd name="connsiteX38" fmla="*/ 88560 w 905108"/>
                <a:gd name="connsiteY38" fmla="*/ 116019 h 339458"/>
                <a:gd name="connsiteX39" fmla="*/ 6789 w 905108"/>
                <a:gd name="connsiteY39" fmla="*/ 176416 h 339458"/>
                <a:gd name="connsiteX40" fmla="*/ 0 w 905108"/>
                <a:gd name="connsiteY40" fmla="*/ 171407 h 339458"/>
                <a:gd name="connsiteX41" fmla="*/ 81772 w 905108"/>
                <a:gd name="connsiteY41" fmla="*/ 111013 h 339458"/>
                <a:gd name="connsiteX42" fmla="*/ 229371 w 905108"/>
                <a:gd name="connsiteY42" fmla="*/ 111013 h 339458"/>
                <a:gd name="connsiteX43" fmla="*/ 237840 w 905108"/>
                <a:gd name="connsiteY43" fmla="*/ 117270 h 339458"/>
                <a:gd name="connsiteX44" fmla="*/ 371863 w 905108"/>
                <a:gd name="connsiteY44" fmla="*/ 117270 h 339458"/>
                <a:gd name="connsiteX45" fmla="*/ 388903 w 905108"/>
                <a:gd name="connsiteY45" fmla="*/ 104694 h 339458"/>
                <a:gd name="connsiteX46" fmla="*/ 466080 w 905108"/>
                <a:gd name="connsiteY46" fmla="*/ 82165 h 339458"/>
                <a:gd name="connsiteX47" fmla="*/ 541097 w 905108"/>
                <a:gd name="connsiteY47" fmla="*/ 108345 h 339458"/>
                <a:gd name="connsiteX48" fmla="*/ 609257 w 905108"/>
                <a:gd name="connsiteY48" fmla="*/ 132126 h 339458"/>
                <a:gd name="connsiteX49" fmla="*/ 679337 w 905108"/>
                <a:gd name="connsiteY49" fmla="*/ 111664 h 339458"/>
                <a:gd name="connsiteX50" fmla="*/ 689555 w 905108"/>
                <a:gd name="connsiteY50" fmla="*/ 104121 h 339458"/>
                <a:gd name="connsiteX51" fmla="*/ 837120 w 905108"/>
                <a:gd name="connsiteY51" fmla="*/ 104121 h 339458"/>
                <a:gd name="connsiteX52" fmla="*/ 905109 w 905108"/>
                <a:gd name="connsiteY52" fmla="*/ 235868 h 339458"/>
                <a:gd name="connsiteX53" fmla="*/ 898354 w 905108"/>
                <a:gd name="connsiteY53" fmla="*/ 240877 h 339458"/>
                <a:gd name="connsiteX54" fmla="*/ 830331 w 905108"/>
                <a:gd name="connsiteY54" fmla="*/ 190659 h 339458"/>
                <a:gd name="connsiteX55" fmla="*/ 696309 w 905108"/>
                <a:gd name="connsiteY55" fmla="*/ 190659 h 339458"/>
                <a:gd name="connsiteX56" fmla="*/ 686126 w 905108"/>
                <a:gd name="connsiteY56" fmla="*/ 198201 h 339458"/>
                <a:gd name="connsiteX57" fmla="*/ 608949 w 905108"/>
                <a:gd name="connsiteY57" fmla="*/ 220741 h 339458"/>
                <a:gd name="connsiteX58" fmla="*/ 533897 w 905108"/>
                <a:gd name="connsiteY58" fmla="*/ 194553 h 339458"/>
                <a:gd name="connsiteX59" fmla="*/ 465737 w 905108"/>
                <a:gd name="connsiteY59" fmla="*/ 170773 h 339458"/>
                <a:gd name="connsiteX60" fmla="*/ 395657 w 905108"/>
                <a:gd name="connsiteY60" fmla="*/ 191235 h 339458"/>
                <a:gd name="connsiteX61" fmla="*/ 378617 w 905108"/>
                <a:gd name="connsiteY61" fmla="*/ 203817 h 339458"/>
                <a:gd name="connsiteX62" fmla="*/ 231051 w 905108"/>
                <a:gd name="connsiteY62" fmla="*/ 203817 h 339458"/>
                <a:gd name="connsiteX63" fmla="*/ 222583 w 905108"/>
                <a:gd name="connsiteY63" fmla="*/ 197560 h 339458"/>
                <a:gd name="connsiteX64" fmla="*/ 88560 w 905108"/>
                <a:gd name="connsiteY64" fmla="*/ 197560 h 339458"/>
                <a:gd name="connsiteX65" fmla="*/ 6789 w 905108"/>
                <a:gd name="connsiteY65" fmla="*/ 257955 h 339458"/>
                <a:gd name="connsiteX66" fmla="*/ 0 w 905108"/>
                <a:gd name="connsiteY66" fmla="*/ 252949 h 339458"/>
                <a:gd name="connsiteX67" fmla="*/ 81772 w 905108"/>
                <a:gd name="connsiteY67" fmla="*/ 192555 h 339458"/>
                <a:gd name="connsiteX68" fmla="*/ 229371 w 905108"/>
                <a:gd name="connsiteY68" fmla="*/ 192555 h 339458"/>
                <a:gd name="connsiteX69" fmla="*/ 237840 w 905108"/>
                <a:gd name="connsiteY69" fmla="*/ 198812 h 339458"/>
                <a:gd name="connsiteX70" fmla="*/ 371863 w 905108"/>
                <a:gd name="connsiteY70" fmla="*/ 198812 h 339458"/>
                <a:gd name="connsiteX71" fmla="*/ 388903 w 905108"/>
                <a:gd name="connsiteY71" fmla="*/ 186225 h 339458"/>
                <a:gd name="connsiteX72" fmla="*/ 466080 w 905108"/>
                <a:gd name="connsiteY72" fmla="*/ 163696 h 339458"/>
                <a:gd name="connsiteX73" fmla="*/ 541097 w 905108"/>
                <a:gd name="connsiteY73" fmla="*/ 189877 h 339458"/>
                <a:gd name="connsiteX74" fmla="*/ 609257 w 905108"/>
                <a:gd name="connsiteY74" fmla="*/ 213657 h 339458"/>
                <a:gd name="connsiteX75" fmla="*/ 679337 w 905108"/>
                <a:gd name="connsiteY75" fmla="*/ 193196 h 339458"/>
                <a:gd name="connsiteX76" fmla="*/ 689555 w 905108"/>
                <a:gd name="connsiteY76" fmla="*/ 185653 h 339458"/>
                <a:gd name="connsiteX77" fmla="*/ 837120 w 905108"/>
                <a:gd name="connsiteY77" fmla="*/ 185653 h 339458"/>
                <a:gd name="connsiteX78" fmla="*/ 905109 w 905108"/>
                <a:gd name="connsiteY78" fmla="*/ 317403 h 339458"/>
                <a:gd name="connsiteX79" fmla="*/ 898354 w 905108"/>
                <a:gd name="connsiteY79" fmla="*/ 322408 h 339458"/>
                <a:gd name="connsiteX80" fmla="*/ 830331 w 905108"/>
                <a:gd name="connsiteY80" fmla="*/ 272187 h 339458"/>
                <a:gd name="connsiteX81" fmla="*/ 696309 w 905108"/>
                <a:gd name="connsiteY81" fmla="*/ 272187 h 339458"/>
                <a:gd name="connsiteX82" fmla="*/ 686126 w 905108"/>
                <a:gd name="connsiteY82" fmla="*/ 279729 h 339458"/>
                <a:gd name="connsiteX83" fmla="*/ 608949 w 905108"/>
                <a:gd name="connsiteY83" fmla="*/ 302259 h 339458"/>
                <a:gd name="connsiteX84" fmla="*/ 533897 w 905108"/>
                <a:gd name="connsiteY84" fmla="*/ 276078 h 339458"/>
                <a:gd name="connsiteX85" fmla="*/ 465737 w 905108"/>
                <a:gd name="connsiteY85" fmla="*/ 252297 h 339458"/>
                <a:gd name="connsiteX86" fmla="*/ 395657 w 905108"/>
                <a:gd name="connsiteY86" fmla="*/ 272759 h 339458"/>
                <a:gd name="connsiteX87" fmla="*/ 378617 w 905108"/>
                <a:gd name="connsiteY87" fmla="*/ 285339 h 339458"/>
                <a:gd name="connsiteX88" fmla="*/ 231051 w 905108"/>
                <a:gd name="connsiteY88" fmla="*/ 285339 h 339458"/>
                <a:gd name="connsiteX89" fmla="*/ 222583 w 905108"/>
                <a:gd name="connsiteY89" fmla="*/ 279082 h 339458"/>
                <a:gd name="connsiteX90" fmla="*/ 88560 w 905108"/>
                <a:gd name="connsiteY90" fmla="*/ 279082 h 339458"/>
                <a:gd name="connsiteX91" fmla="*/ 6789 w 905108"/>
                <a:gd name="connsiteY91" fmla="*/ 339459 h 339458"/>
                <a:gd name="connsiteX92" fmla="*/ 0 w 905108"/>
                <a:gd name="connsiteY92" fmla="*/ 334453 h 339458"/>
                <a:gd name="connsiteX93" fmla="*/ 81772 w 905108"/>
                <a:gd name="connsiteY93" fmla="*/ 274059 h 339458"/>
                <a:gd name="connsiteX94" fmla="*/ 229371 w 905108"/>
                <a:gd name="connsiteY94" fmla="*/ 274059 h 339458"/>
                <a:gd name="connsiteX95" fmla="*/ 237840 w 905108"/>
                <a:gd name="connsiteY95" fmla="*/ 280319 h 339458"/>
                <a:gd name="connsiteX96" fmla="*/ 371863 w 905108"/>
                <a:gd name="connsiteY96" fmla="*/ 280319 h 339458"/>
                <a:gd name="connsiteX97" fmla="*/ 388903 w 905108"/>
                <a:gd name="connsiteY97" fmla="*/ 267740 h 339458"/>
                <a:gd name="connsiteX98" fmla="*/ 466080 w 905108"/>
                <a:gd name="connsiteY98" fmla="*/ 245204 h 339458"/>
                <a:gd name="connsiteX99" fmla="*/ 541097 w 905108"/>
                <a:gd name="connsiteY99" fmla="*/ 271391 h 339458"/>
                <a:gd name="connsiteX100" fmla="*/ 609257 w 905108"/>
                <a:gd name="connsiteY100" fmla="*/ 295172 h 339458"/>
                <a:gd name="connsiteX101" fmla="*/ 679337 w 905108"/>
                <a:gd name="connsiteY101" fmla="*/ 274710 h 339458"/>
                <a:gd name="connsiteX102" fmla="*/ 689555 w 905108"/>
                <a:gd name="connsiteY102" fmla="*/ 267167 h 339458"/>
                <a:gd name="connsiteX103" fmla="*/ 837120 w 905108"/>
                <a:gd name="connsiteY103" fmla="*/ 267167 h 3394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905108" h="339458">
                  <a:moveTo>
                    <a:pt x="905109" y="72808"/>
                  </a:moveTo>
                  <a:lnTo>
                    <a:pt x="898354" y="77814"/>
                  </a:lnTo>
                  <a:lnTo>
                    <a:pt x="830331" y="27592"/>
                  </a:lnTo>
                  <a:cubicBezTo>
                    <a:pt x="793371" y="315"/>
                    <a:pt x="733269" y="315"/>
                    <a:pt x="696309" y="27592"/>
                  </a:cubicBezTo>
                  <a:lnTo>
                    <a:pt x="686126" y="35135"/>
                  </a:lnTo>
                  <a:cubicBezTo>
                    <a:pt x="665486" y="50365"/>
                    <a:pt x="638092" y="58364"/>
                    <a:pt x="608949" y="57664"/>
                  </a:cubicBezTo>
                  <a:cubicBezTo>
                    <a:pt x="579806" y="56965"/>
                    <a:pt x="553132" y="47667"/>
                    <a:pt x="533897" y="31477"/>
                  </a:cubicBezTo>
                  <a:cubicBezTo>
                    <a:pt x="516412" y="16779"/>
                    <a:pt x="492240" y="8334"/>
                    <a:pt x="465737" y="7700"/>
                  </a:cubicBezTo>
                  <a:cubicBezTo>
                    <a:pt x="440777" y="6630"/>
                    <a:pt x="416126" y="13820"/>
                    <a:pt x="395657" y="28158"/>
                  </a:cubicBezTo>
                  <a:lnTo>
                    <a:pt x="378617" y="40744"/>
                  </a:lnTo>
                  <a:cubicBezTo>
                    <a:pt x="337955" y="70789"/>
                    <a:pt x="271749" y="70789"/>
                    <a:pt x="231051" y="40744"/>
                  </a:cubicBezTo>
                  <a:lnTo>
                    <a:pt x="222583" y="34487"/>
                  </a:lnTo>
                  <a:cubicBezTo>
                    <a:pt x="185622" y="7199"/>
                    <a:pt x="125520" y="7199"/>
                    <a:pt x="88560" y="34487"/>
                  </a:cubicBezTo>
                  <a:lnTo>
                    <a:pt x="6789" y="94881"/>
                  </a:lnTo>
                  <a:lnTo>
                    <a:pt x="0" y="89859"/>
                  </a:lnTo>
                  <a:lnTo>
                    <a:pt x="81772" y="29464"/>
                  </a:lnTo>
                  <a:cubicBezTo>
                    <a:pt x="122468" y="-584"/>
                    <a:pt x="188674" y="-584"/>
                    <a:pt x="229371" y="29464"/>
                  </a:cubicBezTo>
                  <a:lnTo>
                    <a:pt x="237840" y="35721"/>
                  </a:lnTo>
                  <a:cubicBezTo>
                    <a:pt x="274800" y="63006"/>
                    <a:pt x="334903" y="63006"/>
                    <a:pt x="371863" y="35721"/>
                  </a:cubicBezTo>
                  <a:lnTo>
                    <a:pt x="388903" y="23135"/>
                  </a:lnTo>
                  <a:cubicBezTo>
                    <a:pt x="409508" y="7909"/>
                    <a:pt x="436937" y="-93"/>
                    <a:pt x="466080" y="606"/>
                  </a:cubicBezTo>
                  <a:cubicBezTo>
                    <a:pt x="495223" y="1305"/>
                    <a:pt x="521863" y="10604"/>
                    <a:pt x="541097" y="26787"/>
                  </a:cubicBezTo>
                  <a:cubicBezTo>
                    <a:pt x="558583" y="41488"/>
                    <a:pt x="582789" y="49940"/>
                    <a:pt x="609257" y="50574"/>
                  </a:cubicBezTo>
                  <a:cubicBezTo>
                    <a:pt x="634217" y="51654"/>
                    <a:pt x="658868" y="44464"/>
                    <a:pt x="679337" y="30112"/>
                  </a:cubicBezTo>
                  <a:lnTo>
                    <a:pt x="689555" y="22569"/>
                  </a:lnTo>
                  <a:cubicBezTo>
                    <a:pt x="734126" y="-7523"/>
                    <a:pt x="792548" y="-7523"/>
                    <a:pt x="837120" y="22569"/>
                  </a:cubicBezTo>
                  <a:close/>
                  <a:moveTo>
                    <a:pt x="905109" y="154343"/>
                  </a:moveTo>
                  <a:lnTo>
                    <a:pt x="898354" y="159349"/>
                  </a:lnTo>
                  <a:lnTo>
                    <a:pt x="830331" y="109127"/>
                  </a:lnTo>
                  <a:cubicBezTo>
                    <a:pt x="793371" y="81839"/>
                    <a:pt x="733269" y="81839"/>
                    <a:pt x="696309" y="109127"/>
                  </a:cubicBezTo>
                  <a:lnTo>
                    <a:pt x="686126" y="116670"/>
                  </a:lnTo>
                  <a:cubicBezTo>
                    <a:pt x="665486" y="131896"/>
                    <a:pt x="638092" y="139899"/>
                    <a:pt x="608949" y="139199"/>
                  </a:cubicBezTo>
                  <a:cubicBezTo>
                    <a:pt x="579806" y="138500"/>
                    <a:pt x="553132" y="129201"/>
                    <a:pt x="533897" y="113019"/>
                  </a:cubicBezTo>
                  <a:cubicBezTo>
                    <a:pt x="516412" y="98317"/>
                    <a:pt x="492240" y="89872"/>
                    <a:pt x="465737" y="89238"/>
                  </a:cubicBezTo>
                  <a:cubicBezTo>
                    <a:pt x="440777" y="88168"/>
                    <a:pt x="416126" y="95361"/>
                    <a:pt x="395657" y="109700"/>
                  </a:cubicBezTo>
                  <a:lnTo>
                    <a:pt x="378617" y="122279"/>
                  </a:lnTo>
                  <a:cubicBezTo>
                    <a:pt x="337955" y="152324"/>
                    <a:pt x="271749" y="152324"/>
                    <a:pt x="231051" y="122279"/>
                  </a:cubicBezTo>
                  <a:lnTo>
                    <a:pt x="222583" y="116019"/>
                  </a:lnTo>
                  <a:cubicBezTo>
                    <a:pt x="185622" y="88734"/>
                    <a:pt x="125520" y="88734"/>
                    <a:pt x="88560" y="116019"/>
                  </a:cubicBezTo>
                  <a:lnTo>
                    <a:pt x="6789" y="176416"/>
                  </a:lnTo>
                  <a:lnTo>
                    <a:pt x="0" y="171407"/>
                  </a:lnTo>
                  <a:lnTo>
                    <a:pt x="81772" y="111013"/>
                  </a:lnTo>
                  <a:cubicBezTo>
                    <a:pt x="122468" y="80968"/>
                    <a:pt x="188674" y="80968"/>
                    <a:pt x="229371" y="111013"/>
                  </a:cubicBezTo>
                  <a:lnTo>
                    <a:pt x="237840" y="117270"/>
                  </a:lnTo>
                  <a:cubicBezTo>
                    <a:pt x="274800" y="144558"/>
                    <a:pt x="334903" y="144558"/>
                    <a:pt x="371863" y="117270"/>
                  </a:cubicBezTo>
                  <a:lnTo>
                    <a:pt x="388903" y="104694"/>
                  </a:lnTo>
                  <a:cubicBezTo>
                    <a:pt x="409508" y="89468"/>
                    <a:pt x="436937" y="81465"/>
                    <a:pt x="466080" y="82165"/>
                  </a:cubicBezTo>
                  <a:cubicBezTo>
                    <a:pt x="495223" y="82864"/>
                    <a:pt x="521863" y="92163"/>
                    <a:pt x="541097" y="108345"/>
                  </a:cubicBezTo>
                  <a:cubicBezTo>
                    <a:pt x="558583" y="123044"/>
                    <a:pt x="582789" y="131488"/>
                    <a:pt x="609257" y="132126"/>
                  </a:cubicBezTo>
                  <a:cubicBezTo>
                    <a:pt x="634217" y="133203"/>
                    <a:pt x="658868" y="126013"/>
                    <a:pt x="679337" y="111664"/>
                  </a:cubicBezTo>
                  <a:lnTo>
                    <a:pt x="689555" y="104121"/>
                  </a:lnTo>
                  <a:cubicBezTo>
                    <a:pt x="734126" y="74022"/>
                    <a:pt x="792548" y="74022"/>
                    <a:pt x="837120" y="104121"/>
                  </a:cubicBezTo>
                  <a:close/>
                  <a:moveTo>
                    <a:pt x="905109" y="235868"/>
                  </a:moveTo>
                  <a:lnTo>
                    <a:pt x="898354" y="240877"/>
                  </a:lnTo>
                  <a:lnTo>
                    <a:pt x="830331" y="190659"/>
                  </a:lnTo>
                  <a:cubicBezTo>
                    <a:pt x="793371" y="163374"/>
                    <a:pt x="733269" y="163374"/>
                    <a:pt x="696309" y="190659"/>
                  </a:cubicBezTo>
                  <a:lnTo>
                    <a:pt x="686126" y="198201"/>
                  </a:lnTo>
                  <a:cubicBezTo>
                    <a:pt x="665486" y="213428"/>
                    <a:pt x="638092" y="221430"/>
                    <a:pt x="608949" y="220741"/>
                  </a:cubicBezTo>
                  <a:cubicBezTo>
                    <a:pt x="579806" y="220052"/>
                    <a:pt x="553132" y="210740"/>
                    <a:pt x="533897" y="194553"/>
                  </a:cubicBezTo>
                  <a:cubicBezTo>
                    <a:pt x="516412" y="179852"/>
                    <a:pt x="492240" y="171407"/>
                    <a:pt x="465737" y="170773"/>
                  </a:cubicBezTo>
                  <a:cubicBezTo>
                    <a:pt x="440777" y="169703"/>
                    <a:pt x="416126" y="176896"/>
                    <a:pt x="395657" y="191235"/>
                  </a:cubicBezTo>
                  <a:lnTo>
                    <a:pt x="378617" y="203817"/>
                  </a:lnTo>
                  <a:cubicBezTo>
                    <a:pt x="337955" y="233862"/>
                    <a:pt x="271749" y="233862"/>
                    <a:pt x="231051" y="203817"/>
                  </a:cubicBezTo>
                  <a:lnTo>
                    <a:pt x="222583" y="197560"/>
                  </a:lnTo>
                  <a:cubicBezTo>
                    <a:pt x="185622" y="170276"/>
                    <a:pt x="125520" y="170276"/>
                    <a:pt x="88560" y="197560"/>
                  </a:cubicBezTo>
                  <a:lnTo>
                    <a:pt x="6789" y="257955"/>
                  </a:lnTo>
                  <a:lnTo>
                    <a:pt x="0" y="252949"/>
                  </a:lnTo>
                  <a:lnTo>
                    <a:pt x="81772" y="192555"/>
                  </a:lnTo>
                  <a:cubicBezTo>
                    <a:pt x="122468" y="162507"/>
                    <a:pt x="188674" y="162507"/>
                    <a:pt x="229371" y="192555"/>
                  </a:cubicBezTo>
                  <a:lnTo>
                    <a:pt x="237840" y="198812"/>
                  </a:lnTo>
                  <a:cubicBezTo>
                    <a:pt x="278331" y="226141"/>
                    <a:pt x="331371" y="226141"/>
                    <a:pt x="371863" y="198812"/>
                  </a:cubicBezTo>
                  <a:lnTo>
                    <a:pt x="388903" y="186225"/>
                  </a:lnTo>
                  <a:cubicBezTo>
                    <a:pt x="409508" y="170999"/>
                    <a:pt x="436937" y="163000"/>
                    <a:pt x="466080" y="163696"/>
                  </a:cubicBezTo>
                  <a:cubicBezTo>
                    <a:pt x="495223" y="164392"/>
                    <a:pt x="521863" y="173697"/>
                    <a:pt x="541097" y="189877"/>
                  </a:cubicBezTo>
                  <a:cubicBezTo>
                    <a:pt x="558583" y="204579"/>
                    <a:pt x="582789" y="213020"/>
                    <a:pt x="609257" y="213657"/>
                  </a:cubicBezTo>
                  <a:cubicBezTo>
                    <a:pt x="634217" y="214741"/>
                    <a:pt x="658868" y="207548"/>
                    <a:pt x="679337" y="193196"/>
                  </a:cubicBezTo>
                  <a:lnTo>
                    <a:pt x="689555" y="185653"/>
                  </a:lnTo>
                  <a:cubicBezTo>
                    <a:pt x="734126" y="155560"/>
                    <a:pt x="792548" y="155560"/>
                    <a:pt x="837120" y="185653"/>
                  </a:cubicBezTo>
                  <a:close/>
                  <a:moveTo>
                    <a:pt x="905109" y="317403"/>
                  </a:moveTo>
                  <a:lnTo>
                    <a:pt x="898354" y="322408"/>
                  </a:lnTo>
                  <a:lnTo>
                    <a:pt x="830331" y="272187"/>
                  </a:lnTo>
                  <a:cubicBezTo>
                    <a:pt x="793371" y="244905"/>
                    <a:pt x="733269" y="244905"/>
                    <a:pt x="696309" y="272187"/>
                  </a:cubicBezTo>
                  <a:lnTo>
                    <a:pt x="686126" y="279729"/>
                  </a:lnTo>
                  <a:cubicBezTo>
                    <a:pt x="665486" y="294956"/>
                    <a:pt x="638092" y="302958"/>
                    <a:pt x="608949" y="302259"/>
                  </a:cubicBezTo>
                  <a:cubicBezTo>
                    <a:pt x="579806" y="301559"/>
                    <a:pt x="553132" y="292257"/>
                    <a:pt x="533897" y="276078"/>
                  </a:cubicBezTo>
                  <a:cubicBezTo>
                    <a:pt x="516412" y="261376"/>
                    <a:pt x="492206" y="252935"/>
                    <a:pt x="465737" y="252297"/>
                  </a:cubicBezTo>
                  <a:cubicBezTo>
                    <a:pt x="440777" y="251217"/>
                    <a:pt x="416126" y="258407"/>
                    <a:pt x="395657" y="272759"/>
                  </a:cubicBezTo>
                  <a:lnTo>
                    <a:pt x="378617" y="285339"/>
                  </a:lnTo>
                  <a:cubicBezTo>
                    <a:pt x="337955" y="315383"/>
                    <a:pt x="271749" y="315383"/>
                    <a:pt x="231051" y="285339"/>
                  </a:cubicBezTo>
                  <a:lnTo>
                    <a:pt x="222583" y="279082"/>
                  </a:lnTo>
                  <a:cubicBezTo>
                    <a:pt x="185622" y="251793"/>
                    <a:pt x="125520" y="251793"/>
                    <a:pt x="88560" y="279082"/>
                  </a:cubicBezTo>
                  <a:lnTo>
                    <a:pt x="6789" y="339459"/>
                  </a:lnTo>
                  <a:lnTo>
                    <a:pt x="0" y="334453"/>
                  </a:lnTo>
                  <a:lnTo>
                    <a:pt x="81772" y="274059"/>
                  </a:lnTo>
                  <a:cubicBezTo>
                    <a:pt x="122468" y="244014"/>
                    <a:pt x="188674" y="244014"/>
                    <a:pt x="229371" y="274059"/>
                  </a:cubicBezTo>
                  <a:lnTo>
                    <a:pt x="237840" y="280319"/>
                  </a:lnTo>
                  <a:cubicBezTo>
                    <a:pt x="278331" y="307641"/>
                    <a:pt x="331371" y="307641"/>
                    <a:pt x="371863" y="280319"/>
                  </a:cubicBezTo>
                  <a:lnTo>
                    <a:pt x="388903" y="267740"/>
                  </a:lnTo>
                  <a:cubicBezTo>
                    <a:pt x="409508" y="252513"/>
                    <a:pt x="436903" y="244511"/>
                    <a:pt x="466080" y="245204"/>
                  </a:cubicBezTo>
                  <a:cubicBezTo>
                    <a:pt x="495257" y="245896"/>
                    <a:pt x="521863" y="255201"/>
                    <a:pt x="541097" y="271391"/>
                  </a:cubicBezTo>
                  <a:cubicBezTo>
                    <a:pt x="558583" y="286093"/>
                    <a:pt x="582789" y="294534"/>
                    <a:pt x="609257" y="295172"/>
                  </a:cubicBezTo>
                  <a:cubicBezTo>
                    <a:pt x="634217" y="296248"/>
                    <a:pt x="658868" y="289055"/>
                    <a:pt x="679337" y="274710"/>
                  </a:cubicBezTo>
                  <a:lnTo>
                    <a:pt x="689555" y="267167"/>
                  </a:lnTo>
                  <a:cubicBezTo>
                    <a:pt x="734126" y="237078"/>
                    <a:pt x="792548" y="237078"/>
                    <a:pt x="837120" y="267167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17" name="PPT世界-13"/>
            <p:cNvSpPr/>
            <p:nvPr>
              <p:custDataLst>
                <p:tags r:id="rId7"/>
              </p:custDataLst>
            </p:nvPr>
          </p:nvSpPr>
          <p:spPr>
            <a:xfrm>
              <a:off x="1400815" y="3033607"/>
              <a:ext cx="1292537" cy="1230891"/>
            </a:xfrm>
            <a:custGeom>
              <a:avLst/>
              <a:gdLst>
                <a:gd name="connsiteX0" fmla="*/ 375360 w 1292537"/>
                <a:gd name="connsiteY0" fmla="*/ 1230892 h 1230891"/>
                <a:gd name="connsiteX1" fmla="*/ 361234 w 1292537"/>
                <a:gd name="connsiteY1" fmla="*/ 1216834 h 1230891"/>
                <a:gd name="connsiteX2" fmla="*/ 361234 w 1292537"/>
                <a:gd name="connsiteY2" fmla="*/ 1216800 h 1230891"/>
                <a:gd name="connsiteX3" fmla="*/ 361234 w 1292537"/>
                <a:gd name="connsiteY3" fmla="*/ 1213989 h 1230891"/>
                <a:gd name="connsiteX4" fmla="*/ 375360 w 1292537"/>
                <a:gd name="connsiteY4" fmla="*/ 1199863 h 1230891"/>
                <a:gd name="connsiteX5" fmla="*/ 389486 w 1292537"/>
                <a:gd name="connsiteY5" fmla="*/ 1213989 h 1230891"/>
                <a:gd name="connsiteX6" fmla="*/ 389486 w 1292537"/>
                <a:gd name="connsiteY6" fmla="*/ 1216800 h 1230891"/>
                <a:gd name="connsiteX7" fmla="*/ 375394 w 1292537"/>
                <a:gd name="connsiteY7" fmla="*/ 1230892 h 1230891"/>
                <a:gd name="connsiteX8" fmla="*/ 375360 w 1292537"/>
                <a:gd name="connsiteY8" fmla="*/ 1230892 h 1230891"/>
                <a:gd name="connsiteX9" fmla="*/ 375360 w 1292537"/>
                <a:gd name="connsiteY9" fmla="*/ 1030903 h 1230891"/>
                <a:gd name="connsiteX10" fmla="*/ 361234 w 1292537"/>
                <a:gd name="connsiteY10" fmla="*/ 1016880 h 1230891"/>
                <a:gd name="connsiteX11" fmla="*/ 361234 w 1292537"/>
                <a:gd name="connsiteY11" fmla="*/ 1016812 h 1230891"/>
                <a:gd name="connsiteX12" fmla="*/ 361234 w 1292537"/>
                <a:gd name="connsiteY12" fmla="*/ 1014000 h 1230891"/>
                <a:gd name="connsiteX13" fmla="*/ 375360 w 1292537"/>
                <a:gd name="connsiteY13" fmla="*/ 999874 h 1230891"/>
                <a:gd name="connsiteX14" fmla="*/ 389486 w 1292537"/>
                <a:gd name="connsiteY14" fmla="*/ 1014000 h 1230891"/>
                <a:gd name="connsiteX15" fmla="*/ 389486 w 1292537"/>
                <a:gd name="connsiteY15" fmla="*/ 1016812 h 1230891"/>
                <a:gd name="connsiteX16" fmla="*/ 375429 w 1292537"/>
                <a:gd name="connsiteY16" fmla="*/ 1030903 h 1230891"/>
                <a:gd name="connsiteX17" fmla="*/ 375360 w 1292537"/>
                <a:gd name="connsiteY17" fmla="*/ 1030903 h 1230891"/>
                <a:gd name="connsiteX18" fmla="*/ 375360 w 1292537"/>
                <a:gd name="connsiteY18" fmla="*/ 830914 h 1230891"/>
                <a:gd name="connsiteX19" fmla="*/ 361234 w 1292537"/>
                <a:gd name="connsiteY19" fmla="*/ 816926 h 1230891"/>
                <a:gd name="connsiteX20" fmla="*/ 361234 w 1292537"/>
                <a:gd name="connsiteY20" fmla="*/ 816857 h 1230891"/>
                <a:gd name="connsiteX21" fmla="*/ 361234 w 1292537"/>
                <a:gd name="connsiteY21" fmla="*/ 814012 h 1230891"/>
                <a:gd name="connsiteX22" fmla="*/ 375360 w 1292537"/>
                <a:gd name="connsiteY22" fmla="*/ 799886 h 1230891"/>
                <a:gd name="connsiteX23" fmla="*/ 389486 w 1292537"/>
                <a:gd name="connsiteY23" fmla="*/ 814012 h 1230891"/>
                <a:gd name="connsiteX24" fmla="*/ 389486 w 1292537"/>
                <a:gd name="connsiteY24" fmla="*/ 816857 h 1230891"/>
                <a:gd name="connsiteX25" fmla="*/ 375429 w 1292537"/>
                <a:gd name="connsiteY25" fmla="*/ 830914 h 1230891"/>
                <a:gd name="connsiteX26" fmla="*/ 375360 w 1292537"/>
                <a:gd name="connsiteY26" fmla="*/ 830914 h 1230891"/>
                <a:gd name="connsiteX27" fmla="*/ 375360 w 1292537"/>
                <a:gd name="connsiteY27" fmla="*/ 630960 h 1230891"/>
                <a:gd name="connsiteX28" fmla="*/ 361234 w 1292537"/>
                <a:gd name="connsiteY28" fmla="*/ 616903 h 1230891"/>
                <a:gd name="connsiteX29" fmla="*/ 361234 w 1292537"/>
                <a:gd name="connsiteY29" fmla="*/ 616869 h 1230891"/>
                <a:gd name="connsiteX30" fmla="*/ 361234 w 1292537"/>
                <a:gd name="connsiteY30" fmla="*/ 614057 h 1230891"/>
                <a:gd name="connsiteX31" fmla="*/ 375360 w 1292537"/>
                <a:gd name="connsiteY31" fmla="*/ 599931 h 1230891"/>
                <a:gd name="connsiteX32" fmla="*/ 389486 w 1292537"/>
                <a:gd name="connsiteY32" fmla="*/ 614057 h 1230891"/>
                <a:gd name="connsiteX33" fmla="*/ 389486 w 1292537"/>
                <a:gd name="connsiteY33" fmla="*/ 616869 h 1230891"/>
                <a:gd name="connsiteX34" fmla="*/ 375394 w 1292537"/>
                <a:gd name="connsiteY34" fmla="*/ 630960 h 1230891"/>
                <a:gd name="connsiteX35" fmla="*/ 375360 w 1292537"/>
                <a:gd name="connsiteY35" fmla="*/ 630960 h 1230891"/>
                <a:gd name="connsiteX36" fmla="*/ 375360 w 1292537"/>
                <a:gd name="connsiteY36" fmla="*/ 430971 h 1230891"/>
                <a:gd name="connsiteX37" fmla="*/ 361234 w 1292537"/>
                <a:gd name="connsiteY37" fmla="*/ 416914 h 1230891"/>
                <a:gd name="connsiteX38" fmla="*/ 361234 w 1292537"/>
                <a:gd name="connsiteY38" fmla="*/ 416880 h 1230891"/>
                <a:gd name="connsiteX39" fmla="*/ 375360 w 1292537"/>
                <a:gd name="connsiteY39" fmla="*/ 401383 h 1230891"/>
                <a:gd name="connsiteX40" fmla="*/ 389486 w 1292537"/>
                <a:gd name="connsiteY40" fmla="*/ 414069 h 1230891"/>
                <a:gd name="connsiteX41" fmla="*/ 389486 w 1292537"/>
                <a:gd name="connsiteY41" fmla="*/ 416880 h 1230891"/>
                <a:gd name="connsiteX42" fmla="*/ 375394 w 1292537"/>
                <a:gd name="connsiteY42" fmla="*/ 430971 h 1230891"/>
                <a:gd name="connsiteX43" fmla="*/ 375360 w 1292537"/>
                <a:gd name="connsiteY43" fmla="*/ 430971 h 1230891"/>
                <a:gd name="connsiteX44" fmla="*/ 375360 w 1292537"/>
                <a:gd name="connsiteY44" fmla="*/ 230983 h 1230891"/>
                <a:gd name="connsiteX45" fmla="*/ 361234 w 1292537"/>
                <a:gd name="connsiteY45" fmla="*/ 216994 h 1230891"/>
                <a:gd name="connsiteX46" fmla="*/ 361234 w 1292537"/>
                <a:gd name="connsiteY46" fmla="*/ 216926 h 1230891"/>
                <a:gd name="connsiteX47" fmla="*/ 361234 w 1292537"/>
                <a:gd name="connsiteY47" fmla="*/ 214080 h 1230891"/>
                <a:gd name="connsiteX48" fmla="*/ 375360 w 1292537"/>
                <a:gd name="connsiteY48" fmla="*/ 199955 h 1230891"/>
                <a:gd name="connsiteX49" fmla="*/ 389486 w 1292537"/>
                <a:gd name="connsiteY49" fmla="*/ 214080 h 1230891"/>
                <a:gd name="connsiteX50" fmla="*/ 389486 w 1292537"/>
                <a:gd name="connsiteY50" fmla="*/ 216926 h 1230891"/>
                <a:gd name="connsiteX51" fmla="*/ 375429 w 1292537"/>
                <a:gd name="connsiteY51" fmla="*/ 230983 h 1230891"/>
                <a:gd name="connsiteX52" fmla="*/ 375360 w 1292537"/>
                <a:gd name="connsiteY52" fmla="*/ 230983 h 1230891"/>
                <a:gd name="connsiteX53" fmla="*/ 375360 w 1292537"/>
                <a:gd name="connsiteY53" fmla="*/ 31029 h 1230891"/>
                <a:gd name="connsiteX54" fmla="*/ 361234 w 1292537"/>
                <a:gd name="connsiteY54" fmla="*/ 16971 h 1230891"/>
                <a:gd name="connsiteX55" fmla="*/ 361234 w 1292537"/>
                <a:gd name="connsiteY55" fmla="*/ 16937 h 1230891"/>
                <a:gd name="connsiteX56" fmla="*/ 361234 w 1292537"/>
                <a:gd name="connsiteY56" fmla="*/ 14126 h 1230891"/>
                <a:gd name="connsiteX57" fmla="*/ 375360 w 1292537"/>
                <a:gd name="connsiteY57" fmla="*/ 0 h 1230891"/>
                <a:gd name="connsiteX58" fmla="*/ 389486 w 1292537"/>
                <a:gd name="connsiteY58" fmla="*/ 14126 h 1230891"/>
                <a:gd name="connsiteX59" fmla="*/ 389486 w 1292537"/>
                <a:gd name="connsiteY59" fmla="*/ 16937 h 1230891"/>
                <a:gd name="connsiteX60" fmla="*/ 375394 w 1292537"/>
                <a:gd name="connsiteY60" fmla="*/ 31029 h 1230891"/>
                <a:gd name="connsiteX61" fmla="*/ 375360 w 1292537"/>
                <a:gd name="connsiteY61" fmla="*/ 31029 h 1230891"/>
                <a:gd name="connsiteX62" fmla="*/ 194743 w 1292537"/>
                <a:gd name="connsiteY62" fmla="*/ 1230892 h 1230891"/>
                <a:gd name="connsiteX63" fmla="*/ 180617 w 1292537"/>
                <a:gd name="connsiteY63" fmla="*/ 1216834 h 1230891"/>
                <a:gd name="connsiteX64" fmla="*/ 180617 w 1292537"/>
                <a:gd name="connsiteY64" fmla="*/ 1216800 h 1230891"/>
                <a:gd name="connsiteX65" fmla="*/ 180617 w 1292537"/>
                <a:gd name="connsiteY65" fmla="*/ 1213989 h 1230891"/>
                <a:gd name="connsiteX66" fmla="*/ 194743 w 1292537"/>
                <a:gd name="connsiteY66" fmla="*/ 1199863 h 1230891"/>
                <a:gd name="connsiteX67" fmla="*/ 208869 w 1292537"/>
                <a:gd name="connsiteY67" fmla="*/ 1213989 h 1230891"/>
                <a:gd name="connsiteX68" fmla="*/ 208869 w 1292537"/>
                <a:gd name="connsiteY68" fmla="*/ 1216800 h 1230891"/>
                <a:gd name="connsiteX69" fmla="*/ 194743 w 1292537"/>
                <a:gd name="connsiteY69" fmla="*/ 1230892 h 1230891"/>
                <a:gd name="connsiteX70" fmla="*/ 194743 w 1292537"/>
                <a:gd name="connsiteY70" fmla="*/ 1030903 h 1230891"/>
                <a:gd name="connsiteX71" fmla="*/ 180617 w 1292537"/>
                <a:gd name="connsiteY71" fmla="*/ 1016880 h 1230891"/>
                <a:gd name="connsiteX72" fmla="*/ 180617 w 1292537"/>
                <a:gd name="connsiteY72" fmla="*/ 1016812 h 1230891"/>
                <a:gd name="connsiteX73" fmla="*/ 180617 w 1292537"/>
                <a:gd name="connsiteY73" fmla="*/ 1014000 h 1230891"/>
                <a:gd name="connsiteX74" fmla="*/ 194743 w 1292537"/>
                <a:gd name="connsiteY74" fmla="*/ 999874 h 1230891"/>
                <a:gd name="connsiteX75" fmla="*/ 208869 w 1292537"/>
                <a:gd name="connsiteY75" fmla="*/ 1014000 h 1230891"/>
                <a:gd name="connsiteX76" fmla="*/ 208869 w 1292537"/>
                <a:gd name="connsiteY76" fmla="*/ 1016812 h 1230891"/>
                <a:gd name="connsiteX77" fmla="*/ 194777 w 1292537"/>
                <a:gd name="connsiteY77" fmla="*/ 1030903 h 1230891"/>
                <a:gd name="connsiteX78" fmla="*/ 194743 w 1292537"/>
                <a:gd name="connsiteY78" fmla="*/ 1030903 h 1230891"/>
                <a:gd name="connsiteX79" fmla="*/ 194743 w 1292537"/>
                <a:gd name="connsiteY79" fmla="*/ 830914 h 1230891"/>
                <a:gd name="connsiteX80" fmla="*/ 180617 w 1292537"/>
                <a:gd name="connsiteY80" fmla="*/ 816926 h 1230891"/>
                <a:gd name="connsiteX81" fmla="*/ 180617 w 1292537"/>
                <a:gd name="connsiteY81" fmla="*/ 816857 h 1230891"/>
                <a:gd name="connsiteX82" fmla="*/ 180617 w 1292537"/>
                <a:gd name="connsiteY82" fmla="*/ 814012 h 1230891"/>
                <a:gd name="connsiteX83" fmla="*/ 194743 w 1292537"/>
                <a:gd name="connsiteY83" fmla="*/ 799886 h 1230891"/>
                <a:gd name="connsiteX84" fmla="*/ 208869 w 1292537"/>
                <a:gd name="connsiteY84" fmla="*/ 814012 h 1230891"/>
                <a:gd name="connsiteX85" fmla="*/ 208869 w 1292537"/>
                <a:gd name="connsiteY85" fmla="*/ 816857 h 1230891"/>
                <a:gd name="connsiteX86" fmla="*/ 194743 w 1292537"/>
                <a:gd name="connsiteY86" fmla="*/ 830914 h 1230891"/>
                <a:gd name="connsiteX87" fmla="*/ 194743 w 1292537"/>
                <a:gd name="connsiteY87" fmla="*/ 630960 h 1230891"/>
                <a:gd name="connsiteX88" fmla="*/ 180617 w 1292537"/>
                <a:gd name="connsiteY88" fmla="*/ 616903 h 1230891"/>
                <a:gd name="connsiteX89" fmla="*/ 180617 w 1292537"/>
                <a:gd name="connsiteY89" fmla="*/ 616869 h 1230891"/>
                <a:gd name="connsiteX90" fmla="*/ 180617 w 1292537"/>
                <a:gd name="connsiteY90" fmla="*/ 614057 h 1230891"/>
                <a:gd name="connsiteX91" fmla="*/ 194743 w 1292537"/>
                <a:gd name="connsiteY91" fmla="*/ 599931 h 1230891"/>
                <a:gd name="connsiteX92" fmla="*/ 208869 w 1292537"/>
                <a:gd name="connsiteY92" fmla="*/ 614057 h 1230891"/>
                <a:gd name="connsiteX93" fmla="*/ 208869 w 1292537"/>
                <a:gd name="connsiteY93" fmla="*/ 616869 h 1230891"/>
                <a:gd name="connsiteX94" fmla="*/ 194743 w 1292537"/>
                <a:gd name="connsiteY94" fmla="*/ 630960 h 1230891"/>
                <a:gd name="connsiteX95" fmla="*/ 194743 w 1292537"/>
                <a:gd name="connsiteY95" fmla="*/ 430971 h 1230891"/>
                <a:gd name="connsiteX96" fmla="*/ 180617 w 1292537"/>
                <a:gd name="connsiteY96" fmla="*/ 416914 h 1230891"/>
                <a:gd name="connsiteX97" fmla="*/ 180617 w 1292537"/>
                <a:gd name="connsiteY97" fmla="*/ 416880 h 1230891"/>
                <a:gd name="connsiteX98" fmla="*/ 194743 w 1292537"/>
                <a:gd name="connsiteY98" fmla="*/ 401383 h 1230891"/>
                <a:gd name="connsiteX99" fmla="*/ 208869 w 1292537"/>
                <a:gd name="connsiteY99" fmla="*/ 414069 h 1230891"/>
                <a:gd name="connsiteX100" fmla="*/ 208869 w 1292537"/>
                <a:gd name="connsiteY100" fmla="*/ 416880 h 1230891"/>
                <a:gd name="connsiteX101" fmla="*/ 194743 w 1292537"/>
                <a:gd name="connsiteY101" fmla="*/ 430971 h 1230891"/>
                <a:gd name="connsiteX102" fmla="*/ 194743 w 1292537"/>
                <a:gd name="connsiteY102" fmla="*/ 230983 h 1230891"/>
                <a:gd name="connsiteX103" fmla="*/ 180617 w 1292537"/>
                <a:gd name="connsiteY103" fmla="*/ 216994 h 1230891"/>
                <a:gd name="connsiteX104" fmla="*/ 180617 w 1292537"/>
                <a:gd name="connsiteY104" fmla="*/ 216926 h 1230891"/>
                <a:gd name="connsiteX105" fmla="*/ 180617 w 1292537"/>
                <a:gd name="connsiteY105" fmla="*/ 214080 h 1230891"/>
                <a:gd name="connsiteX106" fmla="*/ 194743 w 1292537"/>
                <a:gd name="connsiteY106" fmla="*/ 199955 h 1230891"/>
                <a:gd name="connsiteX107" fmla="*/ 208869 w 1292537"/>
                <a:gd name="connsiteY107" fmla="*/ 214080 h 1230891"/>
                <a:gd name="connsiteX108" fmla="*/ 208869 w 1292537"/>
                <a:gd name="connsiteY108" fmla="*/ 216926 h 1230891"/>
                <a:gd name="connsiteX109" fmla="*/ 194743 w 1292537"/>
                <a:gd name="connsiteY109" fmla="*/ 230983 h 1230891"/>
                <a:gd name="connsiteX110" fmla="*/ 194743 w 1292537"/>
                <a:gd name="connsiteY110" fmla="*/ 31029 h 1230891"/>
                <a:gd name="connsiteX111" fmla="*/ 180617 w 1292537"/>
                <a:gd name="connsiteY111" fmla="*/ 16971 h 1230891"/>
                <a:gd name="connsiteX112" fmla="*/ 180617 w 1292537"/>
                <a:gd name="connsiteY112" fmla="*/ 16937 h 1230891"/>
                <a:gd name="connsiteX113" fmla="*/ 180617 w 1292537"/>
                <a:gd name="connsiteY113" fmla="*/ 14126 h 1230891"/>
                <a:gd name="connsiteX114" fmla="*/ 194743 w 1292537"/>
                <a:gd name="connsiteY114" fmla="*/ 0 h 1230891"/>
                <a:gd name="connsiteX115" fmla="*/ 208869 w 1292537"/>
                <a:gd name="connsiteY115" fmla="*/ 14126 h 1230891"/>
                <a:gd name="connsiteX116" fmla="*/ 208869 w 1292537"/>
                <a:gd name="connsiteY116" fmla="*/ 16937 h 1230891"/>
                <a:gd name="connsiteX117" fmla="*/ 194743 w 1292537"/>
                <a:gd name="connsiteY117" fmla="*/ 31029 h 1230891"/>
                <a:gd name="connsiteX118" fmla="*/ 14126 w 1292537"/>
                <a:gd name="connsiteY118" fmla="*/ 1230892 h 1230891"/>
                <a:gd name="connsiteX119" fmla="*/ 0 w 1292537"/>
                <a:gd name="connsiteY119" fmla="*/ 1216834 h 1230891"/>
                <a:gd name="connsiteX120" fmla="*/ 0 w 1292537"/>
                <a:gd name="connsiteY120" fmla="*/ 1216800 h 1230891"/>
                <a:gd name="connsiteX121" fmla="*/ 0 w 1292537"/>
                <a:gd name="connsiteY121" fmla="*/ 1213989 h 1230891"/>
                <a:gd name="connsiteX122" fmla="*/ 14126 w 1292537"/>
                <a:gd name="connsiteY122" fmla="*/ 1199863 h 1230891"/>
                <a:gd name="connsiteX123" fmla="*/ 28251 w 1292537"/>
                <a:gd name="connsiteY123" fmla="*/ 1213989 h 1230891"/>
                <a:gd name="connsiteX124" fmla="*/ 28251 w 1292537"/>
                <a:gd name="connsiteY124" fmla="*/ 1216800 h 1230891"/>
                <a:gd name="connsiteX125" fmla="*/ 14126 w 1292537"/>
                <a:gd name="connsiteY125" fmla="*/ 1230892 h 1230891"/>
                <a:gd name="connsiteX126" fmla="*/ 14126 w 1292537"/>
                <a:gd name="connsiteY126" fmla="*/ 1030903 h 1230891"/>
                <a:gd name="connsiteX127" fmla="*/ 0 w 1292537"/>
                <a:gd name="connsiteY127" fmla="*/ 1016880 h 1230891"/>
                <a:gd name="connsiteX128" fmla="*/ 0 w 1292537"/>
                <a:gd name="connsiteY128" fmla="*/ 1016812 h 1230891"/>
                <a:gd name="connsiteX129" fmla="*/ 0 w 1292537"/>
                <a:gd name="connsiteY129" fmla="*/ 1014000 h 1230891"/>
                <a:gd name="connsiteX130" fmla="*/ 14126 w 1292537"/>
                <a:gd name="connsiteY130" fmla="*/ 999874 h 1230891"/>
                <a:gd name="connsiteX131" fmla="*/ 28251 w 1292537"/>
                <a:gd name="connsiteY131" fmla="*/ 1014000 h 1230891"/>
                <a:gd name="connsiteX132" fmla="*/ 28251 w 1292537"/>
                <a:gd name="connsiteY132" fmla="*/ 1016812 h 1230891"/>
                <a:gd name="connsiteX133" fmla="*/ 14160 w 1292537"/>
                <a:gd name="connsiteY133" fmla="*/ 1030903 h 1230891"/>
                <a:gd name="connsiteX134" fmla="*/ 14126 w 1292537"/>
                <a:gd name="connsiteY134" fmla="*/ 1030903 h 1230891"/>
                <a:gd name="connsiteX135" fmla="*/ 14126 w 1292537"/>
                <a:gd name="connsiteY135" fmla="*/ 830914 h 1230891"/>
                <a:gd name="connsiteX136" fmla="*/ 0 w 1292537"/>
                <a:gd name="connsiteY136" fmla="*/ 816926 h 1230891"/>
                <a:gd name="connsiteX137" fmla="*/ 0 w 1292537"/>
                <a:gd name="connsiteY137" fmla="*/ 816857 h 1230891"/>
                <a:gd name="connsiteX138" fmla="*/ 0 w 1292537"/>
                <a:gd name="connsiteY138" fmla="*/ 814012 h 1230891"/>
                <a:gd name="connsiteX139" fmla="*/ 14126 w 1292537"/>
                <a:gd name="connsiteY139" fmla="*/ 799886 h 1230891"/>
                <a:gd name="connsiteX140" fmla="*/ 28251 w 1292537"/>
                <a:gd name="connsiteY140" fmla="*/ 814012 h 1230891"/>
                <a:gd name="connsiteX141" fmla="*/ 28251 w 1292537"/>
                <a:gd name="connsiteY141" fmla="*/ 816857 h 1230891"/>
                <a:gd name="connsiteX142" fmla="*/ 14126 w 1292537"/>
                <a:gd name="connsiteY142" fmla="*/ 830914 h 1230891"/>
                <a:gd name="connsiteX143" fmla="*/ 14126 w 1292537"/>
                <a:gd name="connsiteY143" fmla="*/ 630960 h 1230891"/>
                <a:gd name="connsiteX144" fmla="*/ 0 w 1292537"/>
                <a:gd name="connsiteY144" fmla="*/ 616903 h 1230891"/>
                <a:gd name="connsiteX145" fmla="*/ 0 w 1292537"/>
                <a:gd name="connsiteY145" fmla="*/ 616869 h 1230891"/>
                <a:gd name="connsiteX146" fmla="*/ 0 w 1292537"/>
                <a:gd name="connsiteY146" fmla="*/ 614057 h 1230891"/>
                <a:gd name="connsiteX147" fmla="*/ 14126 w 1292537"/>
                <a:gd name="connsiteY147" fmla="*/ 599931 h 1230891"/>
                <a:gd name="connsiteX148" fmla="*/ 28251 w 1292537"/>
                <a:gd name="connsiteY148" fmla="*/ 614057 h 1230891"/>
                <a:gd name="connsiteX149" fmla="*/ 28251 w 1292537"/>
                <a:gd name="connsiteY149" fmla="*/ 616869 h 1230891"/>
                <a:gd name="connsiteX150" fmla="*/ 14126 w 1292537"/>
                <a:gd name="connsiteY150" fmla="*/ 630960 h 1230891"/>
                <a:gd name="connsiteX151" fmla="*/ 14126 w 1292537"/>
                <a:gd name="connsiteY151" fmla="*/ 430971 h 1230891"/>
                <a:gd name="connsiteX152" fmla="*/ 0 w 1292537"/>
                <a:gd name="connsiteY152" fmla="*/ 416914 h 1230891"/>
                <a:gd name="connsiteX153" fmla="*/ 0 w 1292537"/>
                <a:gd name="connsiteY153" fmla="*/ 416880 h 1230891"/>
                <a:gd name="connsiteX154" fmla="*/ 14126 w 1292537"/>
                <a:gd name="connsiteY154" fmla="*/ 401383 h 1230891"/>
                <a:gd name="connsiteX155" fmla="*/ 28251 w 1292537"/>
                <a:gd name="connsiteY155" fmla="*/ 414069 h 1230891"/>
                <a:gd name="connsiteX156" fmla="*/ 28251 w 1292537"/>
                <a:gd name="connsiteY156" fmla="*/ 416880 h 1230891"/>
                <a:gd name="connsiteX157" fmla="*/ 14126 w 1292537"/>
                <a:gd name="connsiteY157" fmla="*/ 430971 h 1230891"/>
                <a:gd name="connsiteX158" fmla="*/ 14126 w 1292537"/>
                <a:gd name="connsiteY158" fmla="*/ 230983 h 1230891"/>
                <a:gd name="connsiteX159" fmla="*/ 0 w 1292537"/>
                <a:gd name="connsiteY159" fmla="*/ 216994 h 1230891"/>
                <a:gd name="connsiteX160" fmla="*/ 0 w 1292537"/>
                <a:gd name="connsiteY160" fmla="*/ 216926 h 1230891"/>
                <a:gd name="connsiteX161" fmla="*/ 0 w 1292537"/>
                <a:gd name="connsiteY161" fmla="*/ 214080 h 1230891"/>
                <a:gd name="connsiteX162" fmla="*/ 14126 w 1292537"/>
                <a:gd name="connsiteY162" fmla="*/ 199955 h 1230891"/>
                <a:gd name="connsiteX163" fmla="*/ 28251 w 1292537"/>
                <a:gd name="connsiteY163" fmla="*/ 214080 h 1230891"/>
                <a:gd name="connsiteX164" fmla="*/ 28251 w 1292537"/>
                <a:gd name="connsiteY164" fmla="*/ 216926 h 1230891"/>
                <a:gd name="connsiteX165" fmla="*/ 14126 w 1292537"/>
                <a:gd name="connsiteY165" fmla="*/ 230983 h 1230891"/>
                <a:gd name="connsiteX166" fmla="*/ 14126 w 1292537"/>
                <a:gd name="connsiteY166" fmla="*/ 31029 h 1230891"/>
                <a:gd name="connsiteX167" fmla="*/ 0 w 1292537"/>
                <a:gd name="connsiteY167" fmla="*/ 16971 h 1230891"/>
                <a:gd name="connsiteX168" fmla="*/ 0 w 1292537"/>
                <a:gd name="connsiteY168" fmla="*/ 16937 h 1230891"/>
                <a:gd name="connsiteX169" fmla="*/ 0 w 1292537"/>
                <a:gd name="connsiteY169" fmla="*/ 14126 h 1230891"/>
                <a:gd name="connsiteX170" fmla="*/ 14126 w 1292537"/>
                <a:gd name="connsiteY170" fmla="*/ 0 h 1230891"/>
                <a:gd name="connsiteX171" fmla="*/ 28251 w 1292537"/>
                <a:gd name="connsiteY171" fmla="*/ 14126 h 1230891"/>
                <a:gd name="connsiteX172" fmla="*/ 28251 w 1292537"/>
                <a:gd name="connsiteY172" fmla="*/ 16937 h 1230891"/>
                <a:gd name="connsiteX173" fmla="*/ 14126 w 1292537"/>
                <a:gd name="connsiteY173" fmla="*/ 31029 h 1230891"/>
                <a:gd name="connsiteX174" fmla="*/ 555977 w 1292537"/>
                <a:gd name="connsiteY174" fmla="*/ 1230892 h 1230891"/>
                <a:gd name="connsiteX175" fmla="*/ 541852 w 1292537"/>
                <a:gd name="connsiteY175" fmla="*/ 1216834 h 1230891"/>
                <a:gd name="connsiteX176" fmla="*/ 541852 w 1292537"/>
                <a:gd name="connsiteY176" fmla="*/ 1216800 h 1230891"/>
                <a:gd name="connsiteX177" fmla="*/ 541852 w 1292537"/>
                <a:gd name="connsiteY177" fmla="*/ 1213989 h 1230891"/>
                <a:gd name="connsiteX178" fmla="*/ 555977 w 1292537"/>
                <a:gd name="connsiteY178" fmla="*/ 1199863 h 1230891"/>
                <a:gd name="connsiteX179" fmla="*/ 570103 w 1292537"/>
                <a:gd name="connsiteY179" fmla="*/ 1213989 h 1230891"/>
                <a:gd name="connsiteX180" fmla="*/ 570103 w 1292537"/>
                <a:gd name="connsiteY180" fmla="*/ 1216800 h 1230891"/>
                <a:gd name="connsiteX181" fmla="*/ 556012 w 1292537"/>
                <a:gd name="connsiteY181" fmla="*/ 1230892 h 1230891"/>
                <a:gd name="connsiteX182" fmla="*/ 555977 w 1292537"/>
                <a:gd name="connsiteY182" fmla="*/ 1230892 h 1230891"/>
                <a:gd name="connsiteX183" fmla="*/ 555977 w 1292537"/>
                <a:gd name="connsiteY183" fmla="*/ 1030903 h 1230891"/>
                <a:gd name="connsiteX184" fmla="*/ 541852 w 1292537"/>
                <a:gd name="connsiteY184" fmla="*/ 1016880 h 1230891"/>
                <a:gd name="connsiteX185" fmla="*/ 541852 w 1292537"/>
                <a:gd name="connsiteY185" fmla="*/ 1016812 h 1230891"/>
                <a:gd name="connsiteX186" fmla="*/ 541852 w 1292537"/>
                <a:gd name="connsiteY186" fmla="*/ 1014000 h 1230891"/>
                <a:gd name="connsiteX187" fmla="*/ 555977 w 1292537"/>
                <a:gd name="connsiteY187" fmla="*/ 999874 h 1230891"/>
                <a:gd name="connsiteX188" fmla="*/ 570103 w 1292537"/>
                <a:gd name="connsiteY188" fmla="*/ 1014000 h 1230891"/>
                <a:gd name="connsiteX189" fmla="*/ 570103 w 1292537"/>
                <a:gd name="connsiteY189" fmla="*/ 1016812 h 1230891"/>
                <a:gd name="connsiteX190" fmla="*/ 556046 w 1292537"/>
                <a:gd name="connsiteY190" fmla="*/ 1030903 h 1230891"/>
                <a:gd name="connsiteX191" fmla="*/ 555977 w 1292537"/>
                <a:gd name="connsiteY191" fmla="*/ 1030903 h 1230891"/>
                <a:gd name="connsiteX192" fmla="*/ 555977 w 1292537"/>
                <a:gd name="connsiteY192" fmla="*/ 830914 h 1230891"/>
                <a:gd name="connsiteX193" fmla="*/ 541852 w 1292537"/>
                <a:gd name="connsiteY193" fmla="*/ 816926 h 1230891"/>
                <a:gd name="connsiteX194" fmla="*/ 541852 w 1292537"/>
                <a:gd name="connsiteY194" fmla="*/ 816857 h 1230891"/>
                <a:gd name="connsiteX195" fmla="*/ 541852 w 1292537"/>
                <a:gd name="connsiteY195" fmla="*/ 814012 h 1230891"/>
                <a:gd name="connsiteX196" fmla="*/ 555977 w 1292537"/>
                <a:gd name="connsiteY196" fmla="*/ 799886 h 1230891"/>
                <a:gd name="connsiteX197" fmla="*/ 570103 w 1292537"/>
                <a:gd name="connsiteY197" fmla="*/ 814012 h 1230891"/>
                <a:gd name="connsiteX198" fmla="*/ 570103 w 1292537"/>
                <a:gd name="connsiteY198" fmla="*/ 816857 h 1230891"/>
                <a:gd name="connsiteX199" fmla="*/ 556046 w 1292537"/>
                <a:gd name="connsiteY199" fmla="*/ 830914 h 1230891"/>
                <a:gd name="connsiteX200" fmla="*/ 555977 w 1292537"/>
                <a:gd name="connsiteY200" fmla="*/ 830914 h 1230891"/>
                <a:gd name="connsiteX201" fmla="*/ 555977 w 1292537"/>
                <a:gd name="connsiteY201" fmla="*/ 630960 h 1230891"/>
                <a:gd name="connsiteX202" fmla="*/ 541852 w 1292537"/>
                <a:gd name="connsiteY202" fmla="*/ 616903 h 1230891"/>
                <a:gd name="connsiteX203" fmla="*/ 541852 w 1292537"/>
                <a:gd name="connsiteY203" fmla="*/ 616869 h 1230891"/>
                <a:gd name="connsiteX204" fmla="*/ 541852 w 1292537"/>
                <a:gd name="connsiteY204" fmla="*/ 614057 h 1230891"/>
                <a:gd name="connsiteX205" fmla="*/ 555977 w 1292537"/>
                <a:gd name="connsiteY205" fmla="*/ 599931 h 1230891"/>
                <a:gd name="connsiteX206" fmla="*/ 570103 w 1292537"/>
                <a:gd name="connsiteY206" fmla="*/ 614057 h 1230891"/>
                <a:gd name="connsiteX207" fmla="*/ 570103 w 1292537"/>
                <a:gd name="connsiteY207" fmla="*/ 616869 h 1230891"/>
                <a:gd name="connsiteX208" fmla="*/ 556012 w 1292537"/>
                <a:gd name="connsiteY208" fmla="*/ 630960 h 1230891"/>
                <a:gd name="connsiteX209" fmla="*/ 555977 w 1292537"/>
                <a:gd name="connsiteY209" fmla="*/ 630960 h 1230891"/>
                <a:gd name="connsiteX210" fmla="*/ 555977 w 1292537"/>
                <a:gd name="connsiteY210" fmla="*/ 430971 h 1230891"/>
                <a:gd name="connsiteX211" fmla="*/ 541852 w 1292537"/>
                <a:gd name="connsiteY211" fmla="*/ 416914 h 1230891"/>
                <a:gd name="connsiteX212" fmla="*/ 541852 w 1292537"/>
                <a:gd name="connsiteY212" fmla="*/ 416880 h 1230891"/>
                <a:gd name="connsiteX213" fmla="*/ 555977 w 1292537"/>
                <a:gd name="connsiteY213" fmla="*/ 401383 h 1230891"/>
                <a:gd name="connsiteX214" fmla="*/ 570103 w 1292537"/>
                <a:gd name="connsiteY214" fmla="*/ 414069 h 1230891"/>
                <a:gd name="connsiteX215" fmla="*/ 570103 w 1292537"/>
                <a:gd name="connsiteY215" fmla="*/ 416880 h 1230891"/>
                <a:gd name="connsiteX216" fmla="*/ 556012 w 1292537"/>
                <a:gd name="connsiteY216" fmla="*/ 430971 h 1230891"/>
                <a:gd name="connsiteX217" fmla="*/ 555977 w 1292537"/>
                <a:gd name="connsiteY217" fmla="*/ 430971 h 1230891"/>
                <a:gd name="connsiteX218" fmla="*/ 555977 w 1292537"/>
                <a:gd name="connsiteY218" fmla="*/ 230983 h 1230891"/>
                <a:gd name="connsiteX219" fmla="*/ 541852 w 1292537"/>
                <a:gd name="connsiteY219" fmla="*/ 216994 h 1230891"/>
                <a:gd name="connsiteX220" fmla="*/ 541852 w 1292537"/>
                <a:gd name="connsiteY220" fmla="*/ 216926 h 1230891"/>
                <a:gd name="connsiteX221" fmla="*/ 541852 w 1292537"/>
                <a:gd name="connsiteY221" fmla="*/ 214080 h 1230891"/>
                <a:gd name="connsiteX222" fmla="*/ 555977 w 1292537"/>
                <a:gd name="connsiteY222" fmla="*/ 199955 h 1230891"/>
                <a:gd name="connsiteX223" fmla="*/ 570103 w 1292537"/>
                <a:gd name="connsiteY223" fmla="*/ 214080 h 1230891"/>
                <a:gd name="connsiteX224" fmla="*/ 570103 w 1292537"/>
                <a:gd name="connsiteY224" fmla="*/ 216926 h 1230891"/>
                <a:gd name="connsiteX225" fmla="*/ 556046 w 1292537"/>
                <a:gd name="connsiteY225" fmla="*/ 230983 h 1230891"/>
                <a:gd name="connsiteX226" fmla="*/ 555977 w 1292537"/>
                <a:gd name="connsiteY226" fmla="*/ 230983 h 1230891"/>
                <a:gd name="connsiteX227" fmla="*/ 555977 w 1292537"/>
                <a:gd name="connsiteY227" fmla="*/ 31029 h 1230891"/>
                <a:gd name="connsiteX228" fmla="*/ 541852 w 1292537"/>
                <a:gd name="connsiteY228" fmla="*/ 16971 h 1230891"/>
                <a:gd name="connsiteX229" fmla="*/ 541852 w 1292537"/>
                <a:gd name="connsiteY229" fmla="*/ 16937 h 1230891"/>
                <a:gd name="connsiteX230" fmla="*/ 541852 w 1292537"/>
                <a:gd name="connsiteY230" fmla="*/ 14126 h 1230891"/>
                <a:gd name="connsiteX231" fmla="*/ 555977 w 1292537"/>
                <a:gd name="connsiteY231" fmla="*/ 0 h 1230891"/>
                <a:gd name="connsiteX232" fmla="*/ 570103 w 1292537"/>
                <a:gd name="connsiteY232" fmla="*/ 14126 h 1230891"/>
                <a:gd name="connsiteX233" fmla="*/ 570103 w 1292537"/>
                <a:gd name="connsiteY233" fmla="*/ 16937 h 1230891"/>
                <a:gd name="connsiteX234" fmla="*/ 556012 w 1292537"/>
                <a:gd name="connsiteY234" fmla="*/ 31029 h 1230891"/>
                <a:gd name="connsiteX235" fmla="*/ 555977 w 1292537"/>
                <a:gd name="connsiteY235" fmla="*/ 31029 h 1230891"/>
                <a:gd name="connsiteX236" fmla="*/ 736594 w 1292537"/>
                <a:gd name="connsiteY236" fmla="*/ 1230892 h 1230891"/>
                <a:gd name="connsiteX237" fmla="*/ 722469 w 1292537"/>
                <a:gd name="connsiteY237" fmla="*/ 1216834 h 1230891"/>
                <a:gd name="connsiteX238" fmla="*/ 722469 w 1292537"/>
                <a:gd name="connsiteY238" fmla="*/ 1216800 h 1230891"/>
                <a:gd name="connsiteX239" fmla="*/ 722469 w 1292537"/>
                <a:gd name="connsiteY239" fmla="*/ 1213989 h 1230891"/>
                <a:gd name="connsiteX240" fmla="*/ 736594 w 1292537"/>
                <a:gd name="connsiteY240" fmla="*/ 1199863 h 1230891"/>
                <a:gd name="connsiteX241" fmla="*/ 750720 w 1292537"/>
                <a:gd name="connsiteY241" fmla="*/ 1213989 h 1230891"/>
                <a:gd name="connsiteX242" fmla="*/ 750720 w 1292537"/>
                <a:gd name="connsiteY242" fmla="*/ 1216800 h 1230891"/>
                <a:gd name="connsiteX243" fmla="*/ 736629 w 1292537"/>
                <a:gd name="connsiteY243" fmla="*/ 1230892 h 1230891"/>
                <a:gd name="connsiteX244" fmla="*/ 736594 w 1292537"/>
                <a:gd name="connsiteY244" fmla="*/ 1230892 h 1230891"/>
                <a:gd name="connsiteX245" fmla="*/ 736594 w 1292537"/>
                <a:gd name="connsiteY245" fmla="*/ 1030903 h 1230891"/>
                <a:gd name="connsiteX246" fmla="*/ 722469 w 1292537"/>
                <a:gd name="connsiteY246" fmla="*/ 1016880 h 1230891"/>
                <a:gd name="connsiteX247" fmla="*/ 722469 w 1292537"/>
                <a:gd name="connsiteY247" fmla="*/ 1016812 h 1230891"/>
                <a:gd name="connsiteX248" fmla="*/ 722469 w 1292537"/>
                <a:gd name="connsiteY248" fmla="*/ 1014000 h 1230891"/>
                <a:gd name="connsiteX249" fmla="*/ 736594 w 1292537"/>
                <a:gd name="connsiteY249" fmla="*/ 999874 h 1230891"/>
                <a:gd name="connsiteX250" fmla="*/ 750720 w 1292537"/>
                <a:gd name="connsiteY250" fmla="*/ 1014000 h 1230891"/>
                <a:gd name="connsiteX251" fmla="*/ 750720 w 1292537"/>
                <a:gd name="connsiteY251" fmla="*/ 1016812 h 1230891"/>
                <a:gd name="connsiteX252" fmla="*/ 736663 w 1292537"/>
                <a:gd name="connsiteY252" fmla="*/ 1030903 h 1230891"/>
                <a:gd name="connsiteX253" fmla="*/ 736594 w 1292537"/>
                <a:gd name="connsiteY253" fmla="*/ 1030903 h 1230891"/>
                <a:gd name="connsiteX254" fmla="*/ 736594 w 1292537"/>
                <a:gd name="connsiteY254" fmla="*/ 830914 h 1230891"/>
                <a:gd name="connsiteX255" fmla="*/ 722469 w 1292537"/>
                <a:gd name="connsiteY255" fmla="*/ 816926 h 1230891"/>
                <a:gd name="connsiteX256" fmla="*/ 722469 w 1292537"/>
                <a:gd name="connsiteY256" fmla="*/ 816857 h 1230891"/>
                <a:gd name="connsiteX257" fmla="*/ 722469 w 1292537"/>
                <a:gd name="connsiteY257" fmla="*/ 814012 h 1230891"/>
                <a:gd name="connsiteX258" fmla="*/ 736594 w 1292537"/>
                <a:gd name="connsiteY258" fmla="*/ 799886 h 1230891"/>
                <a:gd name="connsiteX259" fmla="*/ 750720 w 1292537"/>
                <a:gd name="connsiteY259" fmla="*/ 814012 h 1230891"/>
                <a:gd name="connsiteX260" fmla="*/ 750720 w 1292537"/>
                <a:gd name="connsiteY260" fmla="*/ 816857 h 1230891"/>
                <a:gd name="connsiteX261" fmla="*/ 736663 w 1292537"/>
                <a:gd name="connsiteY261" fmla="*/ 830914 h 1230891"/>
                <a:gd name="connsiteX262" fmla="*/ 736594 w 1292537"/>
                <a:gd name="connsiteY262" fmla="*/ 830914 h 1230891"/>
                <a:gd name="connsiteX263" fmla="*/ 736594 w 1292537"/>
                <a:gd name="connsiteY263" fmla="*/ 630960 h 1230891"/>
                <a:gd name="connsiteX264" fmla="*/ 722469 w 1292537"/>
                <a:gd name="connsiteY264" fmla="*/ 616903 h 1230891"/>
                <a:gd name="connsiteX265" fmla="*/ 722469 w 1292537"/>
                <a:gd name="connsiteY265" fmla="*/ 616869 h 1230891"/>
                <a:gd name="connsiteX266" fmla="*/ 722469 w 1292537"/>
                <a:gd name="connsiteY266" fmla="*/ 614057 h 1230891"/>
                <a:gd name="connsiteX267" fmla="*/ 736594 w 1292537"/>
                <a:gd name="connsiteY267" fmla="*/ 599931 h 1230891"/>
                <a:gd name="connsiteX268" fmla="*/ 750720 w 1292537"/>
                <a:gd name="connsiteY268" fmla="*/ 614057 h 1230891"/>
                <a:gd name="connsiteX269" fmla="*/ 750720 w 1292537"/>
                <a:gd name="connsiteY269" fmla="*/ 616869 h 1230891"/>
                <a:gd name="connsiteX270" fmla="*/ 736629 w 1292537"/>
                <a:gd name="connsiteY270" fmla="*/ 630960 h 1230891"/>
                <a:gd name="connsiteX271" fmla="*/ 736594 w 1292537"/>
                <a:gd name="connsiteY271" fmla="*/ 630960 h 1230891"/>
                <a:gd name="connsiteX272" fmla="*/ 736594 w 1292537"/>
                <a:gd name="connsiteY272" fmla="*/ 430971 h 1230891"/>
                <a:gd name="connsiteX273" fmla="*/ 722469 w 1292537"/>
                <a:gd name="connsiteY273" fmla="*/ 416914 h 1230891"/>
                <a:gd name="connsiteX274" fmla="*/ 722469 w 1292537"/>
                <a:gd name="connsiteY274" fmla="*/ 416880 h 1230891"/>
                <a:gd name="connsiteX275" fmla="*/ 736594 w 1292537"/>
                <a:gd name="connsiteY275" fmla="*/ 401383 h 1230891"/>
                <a:gd name="connsiteX276" fmla="*/ 750720 w 1292537"/>
                <a:gd name="connsiteY276" fmla="*/ 414069 h 1230891"/>
                <a:gd name="connsiteX277" fmla="*/ 750720 w 1292537"/>
                <a:gd name="connsiteY277" fmla="*/ 416880 h 1230891"/>
                <a:gd name="connsiteX278" fmla="*/ 736629 w 1292537"/>
                <a:gd name="connsiteY278" fmla="*/ 430971 h 1230891"/>
                <a:gd name="connsiteX279" fmla="*/ 736594 w 1292537"/>
                <a:gd name="connsiteY279" fmla="*/ 430971 h 1230891"/>
                <a:gd name="connsiteX280" fmla="*/ 736594 w 1292537"/>
                <a:gd name="connsiteY280" fmla="*/ 230983 h 1230891"/>
                <a:gd name="connsiteX281" fmla="*/ 722469 w 1292537"/>
                <a:gd name="connsiteY281" fmla="*/ 216994 h 1230891"/>
                <a:gd name="connsiteX282" fmla="*/ 722469 w 1292537"/>
                <a:gd name="connsiteY282" fmla="*/ 216926 h 1230891"/>
                <a:gd name="connsiteX283" fmla="*/ 722469 w 1292537"/>
                <a:gd name="connsiteY283" fmla="*/ 214080 h 1230891"/>
                <a:gd name="connsiteX284" fmla="*/ 736594 w 1292537"/>
                <a:gd name="connsiteY284" fmla="*/ 199955 h 1230891"/>
                <a:gd name="connsiteX285" fmla="*/ 750720 w 1292537"/>
                <a:gd name="connsiteY285" fmla="*/ 214080 h 1230891"/>
                <a:gd name="connsiteX286" fmla="*/ 750720 w 1292537"/>
                <a:gd name="connsiteY286" fmla="*/ 216926 h 1230891"/>
                <a:gd name="connsiteX287" fmla="*/ 736663 w 1292537"/>
                <a:gd name="connsiteY287" fmla="*/ 230983 h 1230891"/>
                <a:gd name="connsiteX288" fmla="*/ 736594 w 1292537"/>
                <a:gd name="connsiteY288" fmla="*/ 230983 h 1230891"/>
                <a:gd name="connsiteX289" fmla="*/ 736594 w 1292537"/>
                <a:gd name="connsiteY289" fmla="*/ 31029 h 1230891"/>
                <a:gd name="connsiteX290" fmla="*/ 722469 w 1292537"/>
                <a:gd name="connsiteY290" fmla="*/ 16971 h 1230891"/>
                <a:gd name="connsiteX291" fmla="*/ 722469 w 1292537"/>
                <a:gd name="connsiteY291" fmla="*/ 16937 h 1230891"/>
                <a:gd name="connsiteX292" fmla="*/ 722469 w 1292537"/>
                <a:gd name="connsiteY292" fmla="*/ 14126 h 1230891"/>
                <a:gd name="connsiteX293" fmla="*/ 736594 w 1292537"/>
                <a:gd name="connsiteY293" fmla="*/ 0 h 1230891"/>
                <a:gd name="connsiteX294" fmla="*/ 750720 w 1292537"/>
                <a:gd name="connsiteY294" fmla="*/ 14126 h 1230891"/>
                <a:gd name="connsiteX295" fmla="*/ 750720 w 1292537"/>
                <a:gd name="connsiteY295" fmla="*/ 16937 h 1230891"/>
                <a:gd name="connsiteX296" fmla="*/ 736629 w 1292537"/>
                <a:gd name="connsiteY296" fmla="*/ 31029 h 1230891"/>
                <a:gd name="connsiteX297" fmla="*/ 736594 w 1292537"/>
                <a:gd name="connsiteY297" fmla="*/ 31029 h 1230891"/>
                <a:gd name="connsiteX298" fmla="*/ 917212 w 1292537"/>
                <a:gd name="connsiteY298" fmla="*/ 1230892 h 1230891"/>
                <a:gd name="connsiteX299" fmla="*/ 903086 w 1292537"/>
                <a:gd name="connsiteY299" fmla="*/ 1216834 h 1230891"/>
                <a:gd name="connsiteX300" fmla="*/ 903086 w 1292537"/>
                <a:gd name="connsiteY300" fmla="*/ 1216800 h 1230891"/>
                <a:gd name="connsiteX301" fmla="*/ 903086 w 1292537"/>
                <a:gd name="connsiteY301" fmla="*/ 1213989 h 1230891"/>
                <a:gd name="connsiteX302" fmla="*/ 917212 w 1292537"/>
                <a:gd name="connsiteY302" fmla="*/ 1199863 h 1230891"/>
                <a:gd name="connsiteX303" fmla="*/ 931303 w 1292537"/>
                <a:gd name="connsiteY303" fmla="*/ 1213989 h 1230891"/>
                <a:gd name="connsiteX304" fmla="*/ 931303 w 1292537"/>
                <a:gd name="connsiteY304" fmla="*/ 1216800 h 1230891"/>
                <a:gd name="connsiteX305" fmla="*/ 917212 w 1292537"/>
                <a:gd name="connsiteY305" fmla="*/ 1230892 h 1230891"/>
                <a:gd name="connsiteX306" fmla="*/ 917212 w 1292537"/>
                <a:gd name="connsiteY306" fmla="*/ 1030903 h 1230891"/>
                <a:gd name="connsiteX307" fmla="*/ 903086 w 1292537"/>
                <a:gd name="connsiteY307" fmla="*/ 1016880 h 1230891"/>
                <a:gd name="connsiteX308" fmla="*/ 903086 w 1292537"/>
                <a:gd name="connsiteY308" fmla="*/ 1016812 h 1230891"/>
                <a:gd name="connsiteX309" fmla="*/ 903086 w 1292537"/>
                <a:gd name="connsiteY309" fmla="*/ 1014000 h 1230891"/>
                <a:gd name="connsiteX310" fmla="*/ 917212 w 1292537"/>
                <a:gd name="connsiteY310" fmla="*/ 999874 h 1230891"/>
                <a:gd name="connsiteX311" fmla="*/ 931303 w 1292537"/>
                <a:gd name="connsiteY311" fmla="*/ 1014000 h 1230891"/>
                <a:gd name="connsiteX312" fmla="*/ 931303 w 1292537"/>
                <a:gd name="connsiteY312" fmla="*/ 1016812 h 1230891"/>
                <a:gd name="connsiteX313" fmla="*/ 917280 w 1292537"/>
                <a:gd name="connsiteY313" fmla="*/ 1030903 h 1230891"/>
                <a:gd name="connsiteX314" fmla="*/ 917212 w 1292537"/>
                <a:gd name="connsiteY314" fmla="*/ 1030903 h 1230891"/>
                <a:gd name="connsiteX315" fmla="*/ 917212 w 1292537"/>
                <a:gd name="connsiteY315" fmla="*/ 830914 h 1230891"/>
                <a:gd name="connsiteX316" fmla="*/ 903086 w 1292537"/>
                <a:gd name="connsiteY316" fmla="*/ 816926 h 1230891"/>
                <a:gd name="connsiteX317" fmla="*/ 903086 w 1292537"/>
                <a:gd name="connsiteY317" fmla="*/ 816857 h 1230891"/>
                <a:gd name="connsiteX318" fmla="*/ 903086 w 1292537"/>
                <a:gd name="connsiteY318" fmla="*/ 814012 h 1230891"/>
                <a:gd name="connsiteX319" fmla="*/ 917212 w 1292537"/>
                <a:gd name="connsiteY319" fmla="*/ 799920 h 1230891"/>
                <a:gd name="connsiteX320" fmla="*/ 931303 w 1292537"/>
                <a:gd name="connsiteY320" fmla="*/ 814012 h 1230891"/>
                <a:gd name="connsiteX321" fmla="*/ 931303 w 1292537"/>
                <a:gd name="connsiteY321" fmla="*/ 816857 h 1230891"/>
                <a:gd name="connsiteX322" fmla="*/ 917246 w 1292537"/>
                <a:gd name="connsiteY322" fmla="*/ 830914 h 1230891"/>
                <a:gd name="connsiteX323" fmla="*/ 917212 w 1292537"/>
                <a:gd name="connsiteY323" fmla="*/ 830914 h 1230891"/>
                <a:gd name="connsiteX324" fmla="*/ 917212 w 1292537"/>
                <a:gd name="connsiteY324" fmla="*/ 630960 h 1230891"/>
                <a:gd name="connsiteX325" fmla="*/ 903086 w 1292537"/>
                <a:gd name="connsiteY325" fmla="*/ 616903 h 1230891"/>
                <a:gd name="connsiteX326" fmla="*/ 903086 w 1292537"/>
                <a:gd name="connsiteY326" fmla="*/ 616869 h 1230891"/>
                <a:gd name="connsiteX327" fmla="*/ 903086 w 1292537"/>
                <a:gd name="connsiteY327" fmla="*/ 614057 h 1230891"/>
                <a:gd name="connsiteX328" fmla="*/ 917212 w 1292537"/>
                <a:gd name="connsiteY328" fmla="*/ 599931 h 1230891"/>
                <a:gd name="connsiteX329" fmla="*/ 931303 w 1292537"/>
                <a:gd name="connsiteY329" fmla="*/ 614057 h 1230891"/>
                <a:gd name="connsiteX330" fmla="*/ 931303 w 1292537"/>
                <a:gd name="connsiteY330" fmla="*/ 616869 h 1230891"/>
                <a:gd name="connsiteX331" fmla="*/ 917212 w 1292537"/>
                <a:gd name="connsiteY331" fmla="*/ 630960 h 1230891"/>
                <a:gd name="connsiteX332" fmla="*/ 917212 w 1292537"/>
                <a:gd name="connsiteY332" fmla="*/ 430971 h 1230891"/>
                <a:gd name="connsiteX333" fmla="*/ 903086 w 1292537"/>
                <a:gd name="connsiteY333" fmla="*/ 416914 h 1230891"/>
                <a:gd name="connsiteX334" fmla="*/ 903086 w 1292537"/>
                <a:gd name="connsiteY334" fmla="*/ 416880 h 1230891"/>
                <a:gd name="connsiteX335" fmla="*/ 917212 w 1292537"/>
                <a:gd name="connsiteY335" fmla="*/ 401383 h 1230891"/>
                <a:gd name="connsiteX336" fmla="*/ 931303 w 1292537"/>
                <a:gd name="connsiteY336" fmla="*/ 414069 h 1230891"/>
                <a:gd name="connsiteX337" fmla="*/ 931303 w 1292537"/>
                <a:gd name="connsiteY337" fmla="*/ 416880 h 1230891"/>
                <a:gd name="connsiteX338" fmla="*/ 917212 w 1292537"/>
                <a:gd name="connsiteY338" fmla="*/ 430971 h 1230891"/>
                <a:gd name="connsiteX339" fmla="*/ 917212 w 1292537"/>
                <a:gd name="connsiteY339" fmla="*/ 230983 h 1230891"/>
                <a:gd name="connsiteX340" fmla="*/ 903086 w 1292537"/>
                <a:gd name="connsiteY340" fmla="*/ 216994 h 1230891"/>
                <a:gd name="connsiteX341" fmla="*/ 903086 w 1292537"/>
                <a:gd name="connsiteY341" fmla="*/ 216926 h 1230891"/>
                <a:gd name="connsiteX342" fmla="*/ 903086 w 1292537"/>
                <a:gd name="connsiteY342" fmla="*/ 214080 h 1230891"/>
                <a:gd name="connsiteX343" fmla="*/ 917212 w 1292537"/>
                <a:gd name="connsiteY343" fmla="*/ 199988 h 1230891"/>
                <a:gd name="connsiteX344" fmla="*/ 931303 w 1292537"/>
                <a:gd name="connsiteY344" fmla="*/ 214080 h 1230891"/>
                <a:gd name="connsiteX345" fmla="*/ 931303 w 1292537"/>
                <a:gd name="connsiteY345" fmla="*/ 216926 h 1230891"/>
                <a:gd name="connsiteX346" fmla="*/ 917246 w 1292537"/>
                <a:gd name="connsiteY346" fmla="*/ 230983 h 1230891"/>
                <a:gd name="connsiteX347" fmla="*/ 917212 w 1292537"/>
                <a:gd name="connsiteY347" fmla="*/ 230983 h 1230891"/>
                <a:gd name="connsiteX348" fmla="*/ 917212 w 1292537"/>
                <a:gd name="connsiteY348" fmla="*/ 31029 h 1230891"/>
                <a:gd name="connsiteX349" fmla="*/ 903086 w 1292537"/>
                <a:gd name="connsiteY349" fmla="*/ 16971 h 1230891"/>
                <a:gd name="connsiteX350" fmla="*/ 903086 w 1292537"/>
                <a:gd name="connsiteY350" fmla="*/ 16937 h 1230891"/>
                <a:gd name="connsiteX351" fmla="*/ 903086 w 1292537"/>
                <a:gd name="connsiteY351" fmla="*/ 14126 h 1230891"/>
                <a:gd name="connsiteX352" fmla="*/ 917212 w 1292537"/>
                <a:gd name="connsiteY352" fmla="*/ 0 h 1230891"/>
                <a:gd name="connsiteX353" fmla="*/ 931303 w 1292537"/>
                <a:gd name="connsiteY353" fmla="*/ 14126 h 1230891"/>
                <a:gd name="connsiteX354" fmla="*/ 931303 w 1292537"/>
                <a:gd name="connsiteY354" fmla="*/ 16937 h 1230891"/>
                <a:gd name="connsiteX355" fmla="*/ 917212 w 1292537"/>
                <a:gd name="connsiteY355" fmla="*/ 31029 h 1230891"/>
                <a:gd name="connsiteX356" fmla="*/ 1097828 w 1292537"/>
                <a:gd name="connsiteY356" fmla="*/ 1230892 h 1230891"/>
                <a:gd name="connsiteX357" fmla="*/ 1083703 w 1292537"/>
                <a:gd name="connsiteY357" fmla="*/ 1216834 h 1230891"/>
                <a:gd name="connsiteX358" fmla="*/ 1083703 w 1292537"/>
                <a:gd name="connsiteY358" fmla="*/ 1216800 h 1230891"/>
                <a:gd name="connsiteX359" fmla="*/ 1083703 w 1292537"/>
                <a:gd name="connsiteY359" fmla="*/ 1213989 h 1230891"/>
                <a:gd name="connsiteX360" fmla="*/ 1097794 w 1292537"/>
                <a:gd name="connsiteY360" fmla="*/ 1199863 h 1230891"/>
                <a:gd name="connsiteX361" fmla="*/ 1111920 w 1292537"/>
                <a:gd name="connsiteY361" fmla="*/ 1213989 h 1230891"/>
                <a:gd name="connsiteX362" fmla="*/ 1111920 w 1292537"/>
                <a:gd name="connsiteY362" fmla="*/ 1216800 h 1230891"/>
                <a:gd name="connsiteX363" fmla="*/ 1097828 w 1292537"/>
                <a:gd name="connsiteY363" fmla="*/ 1230892 h 1230891"/>
                <a:gd name="connsiteX364" fmla="*/ 1097828 w 1292537"/>
                <a:gd name="connsiteY364" fmla="*/ 1030903 h 1230891"/>
                <a:gd name="connsiteX365" fmla="*/ 1083703 w 1292537"/>
                <a:gd name="connsiteY365" fmla="*/ 1016880 h 1230891"/>
                <a:gd name="connsiteX366" fmla="*/ 1083703 w 1292537"/>
                <a:gd name="connsiteY366" fmla="*/ 1016812 h 1230891"/>
                <a:gd name="connsiteX367" fmla="*/ 1083703 w 1292537"/>
                <a:gd name="connsiteY367" fmla="*/ 1014000 h 1230891"/>
                <a:gd name="connsiteX368" fmla="*/ 1097794 w 1292537"/>
                <a:gd name="connsiteY368" fmla="*/ 999874 h 1230891"/>
                <a:gd name="connsiteX369" fmla="*/ 1111920 w 1292537"/>
                <a:gd name="connsiteY369" fmla="*/ 1014000 h 1230891"/>
                <a:gd name="connsiteX370" fmla="*/ 1111920 w 1292537"/>
                <a:gd name="connsiteY370" fmla="*/ 1016812 h 1230891"/>
                <a:gd name="connsiteX371" fmla="*/ 1097897 w 1292537"/>
                <a:gd name="connsiteY371" fmla="*/ 1030903 h 1230891"/>
                <a:gd name="connsiteX372" fmla="*/ 1097828 w 1292537"/>
                <a:gd name="connsiteY372" fmla="*/ 1030903 h 1230891"/>
                <a:gd name="connsiteX373" fmla="*/ 1097828 w 1292537"/>
                <a:gd name="connsiteY373" fmla="*/ 830914 h 1230891"/>
                <a:gd name="connsiteX374" fmla="*/ 1083703 w 1292537"/>
                <a:gd name="connsiteY374" fmla="*/ 816926 h 1230891"/>
                <a:gd name="connsiteX375" fmla="*/ 1083703 w 1292537"/>
                <a:gd name="connsiteY375" fmla="*/ 816857 h 1230891"/>
                <a:gd name="connsiteX376" fmla="*/ 1083703 w 1292537"/>
                <a:gd name="connsiteY376" fmla="*/ 814012 h 1230891"/>
                <a:gd name="connsiteX377" fmla="*/ 1097794 w 1292537"/>
                <a:gd name="connsiteY377" fmla="*/ 799920 h 1230891"/>
                <a:gd name="connsiteX378" fmla="*/ 1111920 w 1292537"/>
                <a:gd name="connsiteY378" fmla="*/ 814012 h 1230891"/>
                <a:gd name="connsiteX379" fmla="*/ 1111920 w 1292537"/>
                <a:gd name="connsiteY379" fmla="*/ 816857 h 1230891"/>
                <a:gd name="connsiteX380" fmla="*/ 1097863 w 1292537"/>
                <a:gd name="connsiteY380" fmla="*/ 830914 h 1230891"/>
                <a:gd name="connsiteX381" fmla="*/ 1097828 w 1292537"/>
                <a:gd name="connsiteY381" fmla="*/ 830914 h 1230891"/>
                <a:gd name="connsiteX382" fmla="*/ 1097828 w 1292537"/>
                <a:gd name="connsiteY382" fmla="*/ 630960 h 1230891"/>
                <a:gd name="connsiteX383" fmla="*/ 1083703 w 1292537"/>
                <a:gd name="connsiteY383" fmla="*/ 616903 h 1230891"/>
                <a:gd name="connsiteX384" fmla="*/ 1083703 w 1292537"/>
                <a:gd name="connsiteY384" fmla="*/ 616869 h 1230891"/>
                <a:gd name="connsiteX385" fmla="*/ 1083703 w 1292537"/>
                <a:gd name="connsiteY385" fmla="*/ 614057 h 1230891"/>
                <a:gd name="connsiteX386" fmla="*/ 1097794 w 1292537"/>
                <a:gd name="connsiteY386" fmla="*/ 599931 h 1230891"/>
                <a:gd name="connsiteX387" fmla="*/ 1111920 w 1292537"/>
                <a:gd name="connsiteY387" fmla="*/ 614057 h 1230891"/>
                <a:gd name="connsiteX388" fmla="*/ 1111920 w 1292537"/>
                <a:gd name="connsiteY388" fmla="*/ 616869 h 1230891"/>
                <a:gd name="connsiteX389" fmla="*/ 1097828 w 1292537"/>
                <a:gd name="connsiteY389" fmla="*/ 630960 h 1230891"/>
                <a:gd name="connsiteX390" fmla="*/ 1097828 w 1292537"/>
                <a:gd name="connsiteY390" fmla="*/ 430971 h 1230891"/>
                <a:gd name="connsiteX391" fmla="*/ 1083703 w 1292537"/>
                <a:gd name="connsiteY391" fmla="*/ 416914 h 1230891"/>
                <a:gd name="connsiteX392" fmla="*/ 1083703 w 1292537"/>
                <a:gd name="connsiteY392" fmla="*/ 416880 h 1230891"/>
                <a:gd name="connsiteX393" fmla="*/ 1097828 w 1292537"/>
                <a:gd name="connsiteY393" fmla="*/ 401383 h 1230891"/>
                <a:gd name="connsiteX394" fmla="*/ 1111920 w 1292537"/>
                <a:gd name="connsiteY394" fmla="*/ 414069 h 1230891"/>
                <a:gd name="connsiteX395" fmla="*/ 1111920 w 1292537"/>
                <a:gd name="connsiteY395" fmla="*/ 416880 h 1230891"/>
                <a:gd name="connsiteX396" fmla="*/ 1097828 w 1292537"/>
                <a:gd name="connsiteY396" fmla="*/ 430971 h 1230891"/>
                <a:gd name="connsiteX397" fmla="*/ 1097828 w 1292537"/>
                <a:gd name="connsiteY397" fmla="*/ 230983 h 1230891"/>
                <a:gd name="connsiteX398" fmla="*/ 1083703 w 1292537"/>
                <a:gd name="connsiteY398" fmla="*/ 216994 h 1230891"/>
                <a:gd name="connsiteX399" fmla="*/ 1083703 w 1292537"/>
                <a:gd name="connsiteY399" fmla="*/ 216926 h 1230891"/>
                <a:gd name="connsiteX400" fmla="*/ 1083703 w 1292537"/>
                <a:gd name="connsiteY400" fmla="*/ 214080 h 1230891"/>
                <a:gd name="connsiteX401" fmla="*/ 1097794 w 1292537"/>
                <a:gd name="connsiteY401" fmla="*/ 199988 h 1230891"/>
                <a:gd name="connsiteX402" fmla="*/ 1111920 w 1292537"/>
                <a:gd name="connsiteY402" fmla="*/ 214080 h 1230891"/>
                <a:gd name="connsiteX403" fmla="*/ 1111920 w 1292537"/>
                <a:gd name="connsiteY403" fmla="*/ 216926 h 1230891"/>
                <a:gd name="connsiteX404" fmla="*/ 1097863 w 1292537"/>
                <a:gd name="connsiteY404" fmla="*/ 230983 h 1230891"/>
                <a:gd name="connsiteX405" fmla="*/ 1097828 w 1292537"/>
                <a:gd name="connsiteY405" fmla="*/ 230983 h 1230891"/>
                <a:gd name="connsiteX406" fmla="*/ 1097828 w 1292537"/>
                <a:gd name="connsiteY406" fmla="*/ 31029 h 1230891"/>
                <a:gd name="connsiteX407" fmla="*/ 1083703 w 1292537"/>
                <a:gd name="connsiteY407" fmla="*/ 16971 h 1230891"/>
                <a:gd name="connsiteX408" fmla="*/ 1083703 w 1292537"/>
                <a:gd name="connsiteY408" fmla="*/ 16937 h 1230891"/>
                <a:gd name="connsiteX409" fmla="*/ 1083703 w 1292537"/>
                <a:gd name="connsiteY409" fmla="*/ 14126 h 1230891"/>
                <a:gd name="connsiteX410" fmla="*/ 1097794 w 1292537"/>
                <a:gd name="connsiteY410" fmla="*/ 0 h 1230891"/>
                <a:gd name="connsiteX411" fmla="*/ 1111920 w 1292537"/>
                <a:gd name="connsiteY411" fmla="*/ 14126 h 1230891"/>
                <a:gd name="connsiteX412" fmla="*/ 1111920 w 1292537"/>
                <a:gd name="connsiteY412" fmla="*/ 16937 h 1230891"/>
                <a:gd name="connsiteX413" fmla="*/ 1097828 w 1292537"/>
                <a:gd name="connsiteY413" fmla="*/ 31029 h 1230891"/>
                <a:gd name="connsiteX414" fmla="*/ 1278446 w 1292537"/>
                <a:gd name="connsiteY414" fmla="*/ 1230892 h 1230891"/>
                <a:gd name="connsiteX415" fmla="*/ 1264320 w 1292537"/>
                <a:gd name="connsiteY415" fmla="*/ 1216834 h 1230891"/>
                <a:gd name="connsiteX416" fmla="*/ 1264320 w 1292537"/>
                <a:gd name="connsiteY416" fmla="*/ 1216800 h 1230891"/>
                <a:gd name="connsiteX417" fmla="*/ 1264320 w 1292537"/>
                <a:gd name="connsiteY417" fmla="*/ 1213989 h 1230891"/>
                <a:gd name="connsiteX418" fmla="*/ 1278446 w 1292537"/>
                <a:gd name="connsiteY418" fmla="*/ 1199863 h 1230891"/>
                <a:gd name="connsiteX419" fmla="*/ 1292537 w 1292537"/>
                <a:gd name="connsiteY419" fmla="*/ 1213989 h 1230891"/>
                <a:gd name="connsiteX420" fmla="*/ 1292537 w 1292537"/>
                <a:gd name="connsiteY420" fmla="*/ 1216800 h 1230891"/>
                <a:gd name="connsiteX421" fmla="*/ 1278446 w 1292537"/>
                <a:gd name="connsiteY421" fmla="*/ 1230892 h 1230891"/>
                <a:gd name="connsiteX422" fmla="*/ 1278446 w 1292537"/>
                <a:gd name="connsiteY422" fmla="*/ 1030903 h 1230891"/>
                <a:gd name="connsiteX423" fmla="*/ 1264320 w 1292537"/>
                <a:gd name="connsiteY423" fmla="*/ 1016880 h 1230891"/>
                <a:gd name="connsiteX424" fmla="*/ 1264320 w 1292537"/>
                <a:gd name="connsiteY424" fmla="*/ 1016812 h 1230891"/>
                <a:gd name="connsiteX425" fmla="*/ 1264320 w 1292537"/>
                <a:gd name="connsiteY425" fmla="*/ 1014000 h 1230891"/>
                <a:gd name="connsiteX426" fmla="*/ 1278446 w 1292537"/>
                <a:gd name="connsiteY426" fmla="*/ 999874 h 1230891"/>
                <a:gd name="connsiteX427" fmla="*/ 1292537 w 1292537"/>
                <a:gd name="connsiteY427" fmla="*/ 1014000 h 1230891"/>
                <a:gd name="connsiteX428" fmla="*/ 1292537 w 1292537"/>
                <a:gd name="connsiteY428" fmla="*/ 1016812 h 1230891"/>
                <a:gd name="connsiteX429" fmla="*/ 1278514 w 1292537"/>
                <a:gd name="connsiteY429" fmla="*/ 1030903 h 1230891"/>
                <a:gd name="connsiteX430" fmla="*/ 1278446 w 1292537"/>
                <a:gd name="connsiteY430" fmla="*/ 1030903 h 1230891"/>
                <a:gd name="connsiteX431" fmla="*/ 1278446 w 1292537"/>
                <a:gd name="connsiteY431" fmla="*/ 830914 h 1230891"/>
                <a:gd name="connsiteX432" fmla="*/ 1264320 w 1292537"/>
                <a:gd name="connsiteY432" fmla="*/ 816926 h 1230891"/>
                <a:gd name="connsiteX433" fmla="*/ 1264320 w 1292537"/>
                <a:gd name="connsiteY433" fmla="*/ 816857 h 1230891"/>
                <a:gd name="connsiteX434" fmla="*/ 1264320 w 1292537"/>
                <a:gd name="connsiteY434" fmla="*/ 814012 h 1230891"/>
                <a:gd name="connsiteX435" fmla="*/ 1278446 w 1292537"/>
                <a:gd name="connsiteY435" fmla="*/ 799920 h 1230891"/>
                <a:gd name="connsiteX436" fmla="*/ 1292537 w 1292537"/>
                <a:gd name="connsiteY436" fmla="*/ 814012 h 1230891"/>
                <a:gd name="connsiteX437" fmla="*/ 1292537 w 1292537"/>
                <a:gd name="connsiteY437" fmla="*/ 816857 h 1230891"/>
                <a:gd name="connsiteX438" fmla="*/ 1278480 w 1292537"/>
                <a:gd name="connsiteY438" fmla="*/ 830914 h 1230891"/>
                <a:gd name="connsiteX439" fmla="*/ 1278446 w 1292537"/>
                <a:gd name="connsiteY439" fmla="*/ 830914 h 1230891"/>
                <a:gd name="connsiteX440" fmla="*/ 1278446 w 1292537"/>
                <a:gd name="connsiteY440" fmla="*/ 630960 h 1230891"/>
                <a:gd name="connsiteX441" fmla="*/ 1264320 w 1292537"/>
                <a:gd name="connsiteY441" fmla="*/ 616903 h 1230891"/>
                <a:gd name="connsiteX442" fmla="*/ 1264320 w 1292537"/>
                <a:gd name="connsiteY442" fmla="*/ 616869 h 1230891"/>
                <a:gd name="connsiteX443" fmla="*/ 1264320 w 1292537"/>
                <a:gd name="connsiteY443" fmla="*/ 614057 h 1230891"/>
                <a:gd name="connsiteX444" fmla="*/ 1278446 w 1292537"/>
                <a:gd name="connsiteY444" fmla="*/ 599931 h 1230891"/>
                <a:gd name="connsiteX445" fmla="*/ 1292537 w 1292537"/>
                <a:gd name="connsiteY445" fmla="*/ 614057 h 1230891"/>
                <a:gd name="connsiteX446" fmla="*/ 1292537 w 1292537"/>
                <a:gd name="connsiteY446" fmla="*/ 616869 h 1230891"/>
                <a:gd name="connsiteX447" fmla="*/ 1278446 w 1292537"/>
                <a:gd name="connsiteY447" fmla="*/ 630960 h 1230891"/>
                <a:gd name="connsiteX448" fmla="*/ 1278446 w 1292537"/>
                <a:gd name="connsiteY448" fmla="*/ 430971 h 1230891"/>
                <a:gd name="connsiteX449" fmla="*/ 1264320 w 1292537"/>
                <a:gd name="connsiteY449" fmla="*/ 416914 h 1230891"/>
                <a:gd name="connsiteX450" fmla="*/ 1264320 w 1292537"/>
                <a:gd name="connsiteY450" fmla="*/ 416880 h 1230891"/>
                <a:gd name="connsiteX451" fmla="*/ 1278446 w 1292537"/>
                <a:gd name="connsiteY451" fmla="*/ 401383 h 1230891"/>
                <a:gd name="connsiteX452" fmla="*/ 1292537 w 1292537"/>
                <a:gd name="connsiteY452" fmla="*/ 414069 h 1230891"/>
                <a:gd name="connsiteX453" fmla="*/ 1292537 w 1292537"/>
                <a:gd name="connsiteY453" fmla="*/ 416880 h 1230891"/>
                <a:gd name="connsiteX454" fmla="*/ 1278446 w 1292537"/>
                <a:gd name="connsiteY454" fmla="*/ 430971 h 1230891"/>
                <a:gd name="connsiteX455" fmla="*/ 1278446 w 1292537"/>
                <a:gd name="connsiteY455" fmla="*/ 230983 h 1230891"/>
                <a:gd name="connsiteX456" fmla="*/ 1264320 w 1292537"/>
                <a:gd name="connsiteY456" fmla="*/ 216994 h 1230891"/>
                <a:gd name="connsiteX457" fmla="*/ 1264320 w 1292537"/>
                <a:gd name="connsiteY457" fmla="*/ 216926 h 1230891"/>
                <a:gd name="connsiteX458" fmla="*/ 1264320 w 1292537"/>
                <a:gd name="connsiteY458" fmla="*/ 214080 h 1230891"/>
                <a:gd name="connsiteX459" fmla="*/ 1278446 w 1292537"/>
                <a:gd name="connsiteY459" fmla="*/ 199988 h 1230891"/>
                <a:gd name="connsiteX460" fmla="*/ 1292537 w 1292537"/>
                <a:gd name="connsiteY460" fmla="*/ 214080 h 1230891"/>
                <a:gd name="connsiteX461" fmla="*/ 1292537 w 1292537"/>
                <a:gd name="connsiteY461" fmla="*/ 216926 h 1230891"/>
                <a:gd name="connsiteX462" fmla="*/ 1278480 w 1292537"/>
                <a:gd name="connsiteY462" fmla="*/ 230983 h 1230891"/>
                <a:gd name="connsiteX463" fmla="*/ 1278446 w 1292537"/>
                <a:gd name="connsiteY463" fmla="*/ 230983 h 1230891"/>
                <a:gd name="connsiteX464" fmla="*/ 1278446 w 1292537"/>
                <a:gd name="connsiteY464" fmla="*/ 31029 h 1230891"/>
                <a:gd name="connsiteX465" fmla="*/ 1264320 w 1292537"/>
                <a:gd name="connsiteY465" fmla="*/ 16971 h 1230891"/>
                <a:gd name="connsiteX466" fmla="*/ 1264320 w 1292537"/>
                <a:gd name="connsiteY466" fmla="*/ 16937 h 1230891"/>
                <a:gd name="connsiteX467" fmla="*/ 1264320 w 1292537"/>
                <a:gd name="connsiteY467" fmla="*/ 14126 h 1230891"/>
                <a:gd name="connsiteX468" fmla="*/ 1278446 w 1292537"/>
                <a:gd name="connsiteY468" fmla="*/ 0 h 1230891"/>
                <a:gd name="connsiteX469" fmla="*/ 1292537 w 1292537"/>
                <a:gd name="connsiteY469" fmla="*/ 14126 h 1230891"/>
                <a:gd name="connsiteX470" fmla="*/ 1292537 w 1292537"/>
                <a:gd name="connsiteY470" fmla="*/ 16937 h 1230891"/>
                <a:gd name="connsiteX471" fmla="*/ 1278446 w 1292537"/>
                <a:gd name="connsiteY471" fmla="*/ 31029 h 12308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</a:cxnLst>
              <a:rect l="l" t="t" r="r" b="b"/>
              <a:pathLst>
                <a:path w="1292537" h="1230891">
                  <a:moveTo>
                    <a:pt x="375360" y="1230892"/>
                  </a:moveTo>
                  <a:cubicBezTo>
                    <a:pt x="367577" y="1230892"/>
                    <a:pt x="361234" y="1224617"/>
                    <a:pt x="361234" y="1216834"/>
                  </a:cubicBezTo>
                  <a:cubicBezTo>
                    <a:pt x="361234" y="1216800"/>
                    <a:pt x="361234" y="1216800"/>
                    <a:pt x="361234" y="1216800"/>
                  </a:cubicBezTo>
                  <a:lnTo>
                    <a:pt x="361234" y="1213989"/>
                  </a:lnTo>
                  <a:cubicBezTo>
                    <a:pt x="361234" y="1206172"/>
                    <a:pt x="367543" y="1199863"/>
                    <a:pt x="375360" y="1199863"/>
                  </a:cubicBezTo>
                  <a:cubicBezTo>
                    <a:pt x="383177" y="1199863"/>
                    <a:pt x="389486" y="1206172"/>
                    <a:pt x="389486" y="1213989"/>
                  </a:cubicBezTo>
                  <a:lnTo>
                    <a:pt x="389486" y="1216800"/>
                  </a:lnTo>
                  <a:cubicBezTo>
                    <a:pt x="389486" y="1224583"/>
                    <a:pt x="383177" y="1230892"/>
                    <a:pt x="375394" y="1230892"/>
                  </a:cubicBezTo>
                  <a:cubicBezTo>
                    <a:pt x="375360" y="1230892"/>
                    <a:pt x="375360" y="1230892"/>
                    <a:pt x="375360" y="1230892"/>
                  </a:cubicBezTo>
                  <a:close/>
                  <a:moveTo>
                    <a:pt x="375360" y="1030903"/>
                  </a:moveTo>
                  <a:cubicBezTo>
                    <a:pt x="367577" y="1030937"/>
                    <a:pt x="361269" y="1024663"/>
                    <a:pt x="361234" y="1016880"/>
                  </a:cubicBezTo>
                  <a:cubicBezTo>
                    <a:pt x="361234" y="1016846"/>
                    <a:pt x="361234" y="1016846"/>
                    <a:pt x="361234" y="1016812"/>
                  </a:cubicBezTo>
                  <a:lnTo>
                    <a:pt x="361234" y="1014000"/>
                  </a:lnTo>
                  <a:cubicBezTo>
                    <a:pt x="361234" y="1006183"/>
                    <a:pt x="367543" y="999874"/>
                    <a:pt x="375360" y="999874"/>
                  </a:cubicBezTo>
                  <a:cubicBezTo>
                    <a:pt x="383177" y="999874"/>
                    <a:pt x="389486" y="1006183"/>
                    <a:pt x="389486" y="1014000"/>
                  </a:cubicBezTo>
                  <a:lnTo>
                    <a:pt x="389486" y="1016812"/>
                  </a:lnTo>
                  <a:cubicBezTo>
                    <a:pt x="389486" y="1024594"/>
                    <a:pt x="383212" y="1030903"/>
                    <a:pt x="375429" y="1030903"/>
                  </a:cubicBezTo>
                  <a:cubicBezTo>
                    <a:pt x="375394" y="1030903"/>
                    <a:pt x="375394" y="1030903"/>
                    <a:pt x="375360" y="1030903"/>
                  </a:cubicBezTo>
                  <a:close/>
                  <a:moveTo>
                    <a:pt x="375360" y="830914"/>
                  </a:moveTo>
                  <a:cubicBezTo>
                    <a:pt x="367611" y="830949"/>
                    <a:pt x="361269" y="824674"/>
                    <a:pt x="361234" y="816926"/>
                  </a:cubicBezTo>
                  <a:cubicBezTo>
                    <a:pt x="361234" y="816892"/>
                    <a:pt x="361234" y="816892"/>
                    <a:pt x="361234" y="816857"/>
                  </a:cubicBezTo>
                  <a:lnTo>
                    <a:pt x="361234" y="814012"/>
                  </a:lnTo>
                  <a:cubicBezTo>
                    <a:pt x="361234" y="806194"/>
                    <a:pt x="367543" y="799886"/>
                    <a:pt x="375360" y="799886"/>
                  </a:cubicBezTo>
                  <a:cubicBezTo>
                    <a:pt x="383177" y="799886"/>
                    <a:pt x="389486" y="806194"/>
                    <a:pt x="389486" y="814012"/>
                  </a:cubicBezTo>
                  <a:lnTo>
                    <a:pt x="389486" y="816857"/>
                  </a:lnTo>
                  <a:cubicBezTo>
                    <a:pt x="389486" y="824606"/>
                    <a:pt x="383177" y="830914"/>
                    <a:pt x="375429" y="830914"/>
                  </a:cubicBezTo>
                  <a:cubicBezTo>
                    <a:pt x="375394" y="830914"/>
                    <a:pt x="375394" y="830914"/>
                    <a:pt x="375360" y="830914"/>
                  </a:cubicBezTo>
                  <a:close/>
                  <a:moveTo>
                    <a:pt x="375360" y="630960"/>
                  </a:moveTo>
                  <a:cubicBezTo>
                    <a:pt x="367577" y="630960"/>
                    <a:pt x="361234" y="624686"/>
                    <a:pt x="361234" y="616903"/>
                  </a:cubicBezTo>
                  <a:cubicBezTo>
                    <a:pt x="361234" y="616869"/>
                    <a:pt x="361234" y="616869"/>
                    <a:pt x="361234" y="616869"/>
                  </a:cubicBezTo>
                  <a:lnTo>
                    <a:pt x="361234" y="614057"/>
                  </a:lnTo>
                  <a:cubicBezTo>
                    <a:pt x="361234" y="606240"/>
                    <a:pt x="367543" y="599931"/>
                    <a:pt x="375360" y="599931"/>
                  </a:cubicBezTo>
                  <a:cubicBezTo>
                    <a:pt x="383177" y="599931"/>
                    <a:pt x="389486" y="606240"/>
                    <a:pt x="389486" y="614057"/>
                  </a:cubicBezTo>
                  <a:lnTo>
                    <a:pt x="389486" y="616869"/>
                  </a:lnTo>
                  <a:cubicBezTo>
                    <a:pt x="389486" y="624652"/>
                    <a:pt x="383177" y="630960"/>
                    <a:pt x="375394" y="630960"/>
                  </a:cubicBezTo>
                  <a:cubicBezTo>
                    <a:pt x="375360" y="630960"/>
                    <a:pt x="375360" y="630960"/>
                    <a:pt x="375360" y="630960"/>
                  </a:cubicBezTo>
                  <a:close/>
                  <a:moveTo>
                    <a:pt x="375360" y="430971"/>
                  </a:moveTo>
                  <a:cubicBezTo>
                    <a:pt x="367577" y="430971"/>
                    <a:pt x="361234" y="424697"/>
                    <a:pt x="361234" y="416914"/>
                  </a:cubicBezTo>
                  <a:cubicBezTo>
                    <a:pt x="361234" y="416880"/>
                    <a:pt x="361234" y="416880"/>
                    <a:pt x="361234" y="416880"/>
                  </a:cubicBezTo>
                  <a:cubicBezTo>
                    <a:pt x="361234" y="409097"/>
                    <a:pt x="367543" y="401383"/>
                    <a:pt x="375360" y="401383"/>
                  </a:cubicBezTo>
                  <a:cubicBezTo>
                    <a:pt x="383177" y="401383"/>
                    <a:pt x="389486" y="406286"/>
                    <a:pt x="389486" y="414069"/>
                  </a:cubicBezTo>
                  <a:lnTo>
                    <a:pt x="389486" y="416880"/>
                  </a:lnTo>
                  <a:cubicBezTo>
                    <a:pt x="389486" y="424663"/>
                    <a:pt x="383177" y="430971"/>
                    <a:pt x="375394" y="430971"/>
                  </a:cubicBezTo>
                  <a:cubicBezTo>
                    <a:pt x="375360" y="430971"/>
                    <a:pt x="375360" y="430971"/>
                    <a:pt x="375360" y="430971"/>
                  </a:cubicBezTo>
                  <a:close/>
                  <a:moveTo>
                    <a:pt x="375360" y="230983"/>
                  </a:moveTo>
                  <a:cubicBezTo>
                    <a:pt x="367611" y="231017"/>
                    <a:pt x="361269" y="224743"/>
                    <a:pt x="361234" y="216994"/>
                  </a:cubicBezTo>
                  <a:cubicBezTo>
                    <a:pt x="361234" y="216960"/>
                    <a:pt x="361234" y="216960"/>
                    <a:pt x="361234" y="216926"/>
                  </a:cubicBezTo>
                  <a:lnTo>
                    <a:pt x="361234" y="214080"/>
                  </a:lnTo>
                  <a:cubicBezTo>
                    <a:pt x="361234" y="206263"/>
                    <a:pt x="367543" y="199955"/>
                    <a:pt x="375360" y="199955"/>
                  </a:cubicBezTo>
                  <a:cubicBezTo>
                    <a:pt x="383177" y="199955"/>
                    <a:pt x="389486" y="206263"/>
                    <a:pt x="389486" y="214080"/>
                  </a:cubicBezTo>
                  <a:lnTo>
                    <a:pt x="389486" y="216926"/>
                  </a:lnTo>
                  <a:cubicBezTo>
                    <a:pt x="389486" y="224674"/>
                    <a:pt x="383177" y="230983"/>
                    <a:pt x="375429" y="230983"/>
                  </a:cubicBezTo>
                  <a:cubicBezTo>
                    <a:pt x="375394" y="230983"/>
                    <a:pt x="375394" y="230983"/>
                    <a:pt x="375360" y="230983"/>
                  </a:cubicBezTo>
                  <a:close/>
                  <a:moveTo>
                    <a:pt x="375360" y="31029"/>
                  </a:moveTo>
                  <a:cubicBezTo>
                    <a:pt x="367577" y="31029"/>
                    <a:pt x="361234" y="24754"/>
                    <a:pt x="361234" y="16971"/>
                  </a:cubicBezTo>
                  <a:cubicBezTo>
                    <a:pt x="361234" y="16937"/>
                    <a:pt x="361234" y="16937"/>
                    <a:pt x="361234" y="16937"/>
                  </a:cubicBezTo>
                  <a:lnTo>
                    <a:pt x="361234" y="14126"/>
                  </a:lnTo>
                  <a:cubicBezTo>
                    <a:pt x="361234" y="6308"/>
                    <a:pt x="367543" y="0"/>
                    <a:pt x="375360" y="0"/>
                  </a:cubicBezTo>
                  <a:cubicBezTo>
                    <a:pt x="383177" y="0"/>
                    <a:pt x="389486" y="6308"/>
                    <a:pt x="389486" y="14126"/>
                  </a:cubicBezTo>
                  <a:lnTo>
                    <a:pt x="389486" y="16937"/>
                  </a:lnTo>
                  <a:cubicBezTo>
                    <a:pt x="389486" y="24720"/>
                    <a:pt x="383177" y="31029"/>
                    <a:pt x="375394" y="31029"/>
                  </a:cubicBezTo>
                  <a:cubicBezTo>
                    <a:pt x="375360" y="31029"/>
                    <a:pt x="375360" y="31029"/>
                    <a:pt x="375360" y="31029"/>
                  </a:cubicBezTo>
                  <a:close/>
                  <a:moveTo>
                    <a:pt x="194743" y="1230892"/>
                  </a:moveTo>
                  <a:cubicBezTo>
                    <a:pt x="186960" y="1230892"/>
                    <a:pt x="180617" y="1224617"/>
                    <a:pt x="180617" y="1216834"/>
                  </a:cubicBezTo>
                  <a:cubicBezTo>
                    <a:pt x="180617" y="1216800"/>
                    <a:pt x="180617" y="1216800"/>
                    <a:pt x="180617" y="1216800"/>
                  </a:cubicBezTo>
                  <a:lnTo>
                    <a:pt x="180617" y="1213989"/>
                  </a:lnTo>
                  <a:cubicBezTo>
                    <a:pt x="180617" y="1206172"/>
                    <a:pt x="186926" y="1199863"/>
                    <a:pt x="194743" y="1199863"/>
                  </a:cubicBezTo>
                  <a:cubicBezTo>
                    <a:pt x="202560" y="1199863"/>
                    <a:pt x="208869" y="1206172"/>
                    <a:pt x="208869" y="1213989"/>
                  </a:cubicBezTo>
                  <a:lnTo>
                    <a:pt x="208869" y="1216800"/>
                  </a:lnTo>
                  <a:cubicBezTo>
                    <a:pt x="208869" y="1224583"/>
                    <a:pt x="202526" y="1230892"/>
                    <a:pt x="194743" y="1230892"/>
                  </a:cubicBezTo>
                  <a:close/>
                  <a:moveTo>
                    <a:pt x="194743" y="1030903"/>
                  </a:moveTo>
                  <a:cubicBezTo>
                    <a:pt x="186960" y="1030937"/>
                    <a:pt x="180651" y="1024663"/>
                    <a:pt x="180617" y="1016880"/>
                  </a:cubicBezTo>
                  <a:cubicBezTo>
                    <a:pt x="180617" y="1016846"/>
                    <a:pt x="180617" y="1016846"/>
                    <a:pt x="180617" y="1016812"/>
                  </a:cubicBezTo>
                  <a:lnTo>
                    <a:pt x="180617" y="1014000"/>
                  </a:lnTo>
                  <a:cubicBezTo>
                    <a:pt x="180617" y="1006183"/>
                    <a:pt x="186926" y="999874"/>
                    <a:pt x="194743" y="999874"/>
                  </a:cubicBezTo>
                  <a:cubicBezTo>
                    <a:pt x="202560" y="999874"/>
                    <a:pt x="208869" y="1006183"/>
                    <a:pt x="208869" y="1014000"/>
                  </a:cubicBezTo>
                  <a:lnTo>
                    <a:pt x="208869" y="1016812"/>
                  </a:lnTo>
                  <a:cubicBezTo>
                    <a:pt x="208869" y="1024594"/>
                    <a:pt x="202560" y="1030903"/>
                    <a:pt x="194777" y="1030903"/>
                  </a:cubicBezTo>
                  <a:cubicBezTo>
                    <a:pt x="194743" y="1030903"/>
                    <a:pt x="194743" y="1030903"/>
                    <a:pt x="194743" y="1030903"/>
                  </a:cubicBezTo>
                  <a:close/>
                  <a:moveTo>
                    <a:pt x="194743" y="830914"/>
                  </a:moveTo>
                  <a:cubicBezTo>
                    <a:pt x="186994" y="830949"/>
                    <a:pt x="180651" y="824674"/>
                    <a:pt x="180617" y="816926"/>
                  </a:cubicBezTo>
                  <a:cubicBezTo>
                    <a:pt x="180617" y="816892"/>
                    <a:pt x="180617" y="816892"/>
                    <a:pt x="180617" y="816857"/>
                  </a:cubicBezTo>
                  <a:lnTo>
                    <a:pt x="180617" y="814012"/>
                  </a:lnTo>
                  <a:cubicBezTo>
                    <a:pt x="180617" y="806194"/>
                    <a:pt x="186926" y="799886"/>
                    <a:pt x="194743" y="799886"/>
                  </a:cubicBezTo>
                  <a:cubicBezTo>
                    <a:pt x="202560" y="799886"/>
                    <a:pt x="208869" y="806194"/>
                    <a:pt x="208869" y="814012"/>
                  </a:cubicBezTo>
                  <a:lnTo>
                    <a:pt x="208869" y="816857"/>
                  </a:lnTo>
                  <a:cubicBezTo>
                    <a:pt x="208834" y="824640"/>
                    <a:pt x="202526" y="830949"/>
                    <a:pt x="194743" y="830914"/>
                  </a:cubicBezTo>
                  <a:close/>
                  <a:moveTo>
                    <a:pt x="194743" y="630960"/>
                  </a:moveTo>
                  <a:cubicBezTo>
                    <a:pt x="186960" y="630960"/>
                    <a:pt x="180617" y="624686"/>
                    <a:pt x="180617" y="616903"/>
                  </a:cubicBezTo>
                  <a:cubicBezTo>
                    <a:pt x="180617" y="616869"/>
                    <a:pt x="180617" y="616869"/>
                    <a:pt x="180617" y="616869"/>
                  </a:cubicBezTo>
                  <a:lnTo>
                    <a:pt x="180617" y="614057"/>
                  </a:lnTo>
                  <a:cubicBezTo>
                    <a:pt x="180617" y="606240"/>
                    <a:pt x="186926" y="599931"/>
                    <a:pt x="194743" y="599931"/>
                  </a:cubicBezTo>
                  <a:cubicBezTo>
                    <a:pt x="202560" y="599931"/>
                    <a:pt x="208869" y="606240"/>
                    <a:pt x="208869" y="614057"/>
                  </a:cubicBezTo>
                  <a:lnTo>
                    <a:pt x="208869" y="616869"/>
                  </a:lnTo>
                  <a:cubicBezTo>
                    <a:pt x="208869" y="624652"/>
                    <a:pt x="202526" y="630960"/>
                    <a:pt x="194743" y="630960"/>
                  </a:cubicBezTo>
                  <a:close/>
                  <a:moveTo>
                    <a:pt x="194743" y="430971"/>
                  </a:moveTo>
                  <a:cubicBezTo>
                    <a:pt x="186960" y="430971"/>
                    <a:pt x="180617" y="424697"/>
                    <a:pt x="180617" y="416914"/>
                  </a:cubicBezTo>
                  <a:cubicBezTo>
                    <a:pt x="180617" y="416880"/>
                    <a:pt x="180617" y="416880"/>
                    <a:pt x="180617" y="416880"/>
                  </a:cubicBezTo>
                  <a:cubicBezTo>
                    <a:pt x="180617" y="409097"/>
                    <a:pt x="186926" y="401383"/>
                    <a:pt x="194743" y="401383"/>
                  </a:cubicBezTo>
                  <a:cubicBezTo>
                    <a:pt x="202560" y="401383"/>
                    <a:pt x="208869" y="406286"/>
                    <a:pt x="208869" y="414069"/>
                  </a:cubicBezTo>
                  <a:lnTo>
                    <a:pt x="208869" y="416880"/>
                  </a:lnTo>
                  <a:cubicBezTo>
                    <a:pt x="208869" y="424663"/>
                    <a:pt x="202526" y="430971"/>
                    <a:pt x="194743" y="430971"/>
                  </a:cubicBezTo>
                  <a:close/>
                  <a:moveTo>
                    <a:pt x="194743" y="230983"/>
                  </a:moveTo>
                  <a:cubicBezTo>
                    <a:pt x="186994" y="231017"/>
                    <a:pt x="180651" y="224743"/>
                    <a:pt x="180617" y="216994"/>
                  </a:cubicBezTo>
                  <a:cubicBezTo>
                    <a:pt x="180617" y="216960"/>
                    <a:pt x="180617" y="216960"/>
                    <a:pt x="180617" y="216926"/>
                  </a:cubicBezTo>
                  <a:lnTo>
                    <a:pt x="180617" y="214080"/>
                  </a:lnTo>
                  <a:cubicBezTo>
                    <a:pt x="180617" y="206263"/>
                    <a:pt x="186926" y="199955"/>
                    <a:pt x="194743" y="199955"/>
                  </a:cubicBezTo>
                  <a:cubicBezTo>
                    <a:pt x="202560" y="199955"/>
                    <a:pt x="208869" y="206263"/>
                    <a:pt x="208869" y="214080"/>
                  </a:cubicBezTo>
                  <a:lnTo>
                    <a:pt x="208869" y="216926"/>
                  </a:lnTo>
                  <a:cubicBezTo>
                    <a:pt x="208834" y="224709"/>
                    <a:pt x="202526" y="231017"/>
                    <a:pt x="194743" y="230983"/>
                  </a:cubicBezTo>
                  <a:close/>
                  <a:moveTo>
                    <a:pt x="194743" y="31029"/>
                  </a:moveTo>
                  <a:cubicBezTo>
                    <a:pt x="186960" y="31029"/>
                    <a:pt x="180617" y="24754"/>
                    <a:pt x="180617" y="16971"/>
                  </a:cubicBezTo>
                  <a:cubicBezTo>
                    <a:pt x="180617" y="16937"/>
                    <a:pt x="180617" y="16937"/>
                    <a:pt x="180617" y="16937"/>
                  </a:cubicBezTo>
                  <a:lnTo>
                    <a:pt x="180617" y="14126"/>
                  </a:lnTo>
                  <a:cubicBezTo>
                    <a:pt x="180617" y="6308"/>
                    <a:pt x="186926" y="0"/>
                    <a:pt x="194743" y="0"/>
                  </a:cubicBezTo>
                  <a:cubicBezTo>
                    <a:pt x="202560" y="0"/>
                    <a:pt x="208869" y="6308"/>
                    <a:pt x="208869" y="14126"/>
                  </a:cubicBezTo>
                  <a:lnTo>
                    <a:pt x="208869" y="16937"/>
                  </a:lnTo>
                  <a:cubicBezTo>
                    <a:pt x="208869" y="24720"/>
                    <a:pt x="202526" y="31029"/>
                    <a:pt x="194743" y="31029"/>
                  </a:cubicBezTo>
                  <a:close/>
                  <a:moveTo>
                    <a:pt x="14126" y="1230892"/>
                  </a:moveTo>
                  <a:cubicBezTo>
                    <a:pt x="6343" y="1230892"/>
                    <a:pt x="0" y="1224617"/>
                    <a:pt x="0" y="1216834"/>
                  </a:cubicBezTo>
                  <a:cubicBezTo>
                    <a:pt x="0" y="1216800"/>
                    <a:pt x="0" y="1216800"/>
                    <a:pt x="0" y="1216800"/>
                  </a:cubicBezTo>
                  <a:lnTo>
                    <a:pt x="0" y="1213989"/>
                  </a:lnTo>
                  <a:cubicBezTo>
                    <a:pt x="0" y="1206172"/>
                    <a:pt x="6308" y="1199863"/>
                    <a:pt x="14126" y="1199863"/>
                  </a:cubicBezTo>
                  <a:cubicBezTo>
                    <a:pt x="21943" y="1199863"/>
                    <a:pt x="28251" y="1206172"/>
                    <a:pt x="28251" y="1213989"/>
                  </a:cubicBezTo>
                  <a:lnTo>
                    <a:pt x="28251" y="1216800"/>
                  </a:lnTo>
                  <a:cubicBezTo>
                    <a:pt x="28251" y="1224583"/>
                    <a:pt x="21909" y="1230892"/>
                    <a:pt x="14126" y="1230892"/>
                  </a:cubicBezTo>
                  <a:close/>
                  <a:moveTo>
                    <a:pt x="14126" y="1030903"/>
                  </a:moveTo>
                  <a:cubicBezTo>
                    <a:pt x="6343" y="1030937"/>
                    <a:pt x="34" y="1024663"/>
                    <a:pt x="0" y="1016880"/>
                  </a:cubicBezTo>
                  <a:cubicBezTo>
                    <a:pt x="0" y="1016846"/>
                    <a:pt x="0" y="1016846"/>
                    <a:pt x="0" y="1016812"/>
                  </a:cubicBezTo>
                  <a:lnTo>
                    <a:pt x="0" y="1014000"/>
                  </a:lnTo>
                  <a:cubicBezTo>
                    <a:pt x="0" y="1006183"/>
                    <a:pt x="6308" y="999874"/>
                    <a:pt x="14126" y="999874"/>
                  </a:cubicBezTo>
                  <a:cubicBezTo>
                    <a:pt x="21943" y="999874"/>
                    <a:pt x="28251" y="1006183"/>
                    <a:pt x="28251" y="1014000"/>
                  </a:cubicBezTo>
                  <a:lnTo>
                    <a:pt x="28251" y="1016812"/>
                  </a:lnTo>
                  <a:cubicBezTo>
                    <a:pt x="28251" y="1024594"/>
                    <a:pt x="21943" y="1030903"/>
                    <a:pt x="14160" y="1030903"/>
                  </a:cubicBezTo>
                  <a:cubicBezTo>
                    <a:pt x="14126" y="1030903"/>
                    <a:pt x="14126" y="1030903"/>
                    <a:pt x="14126" y="1030903"/>
                  </a:cubicBezTo>
                  <a:close/>
                  <a:moveTo>
                    <a:pt x="14126" y="830914"/>
                  </a:moveTo>
                  <a:cubicBezTo>
                    <a:pt x="6377" y="830949"/>
                    <a:pt x="34" y="824674"/>
                    <a:pt x="0" y="816926"/>
                  </a:cubicBezTo>
                  <a:cubicBezTo>
                    <a:pt x="0" y="816892"/>
                    <a:pt x="0" y="816892"/>
                    <a:pt x="0" y="816857"/>
                  </a:cubicBezTo>
                  <a:lnTo>
                    <a:pt x="0" y="814012"/>
                  </a:lnTo>
                  <a:cubicBezTo>
                    <a:pt x="0" y="806194"/>
                    <a:pt x="6308" y="799886"/>
                    <a:pt x="14126" y="799886"/>
                  </a:cubicBezTo>
                  <a:cubicBezTo>
                    <a:pt x="21943" y="799886"/>
                    <a:pt x="28251" y="806194"/>
                    <a:pt x="28251" y="814012"/>
                  </a:cubicBezTo>
                  <a:lnTo>
                    <a:pt x="28251" y="816857"/>
                  </a:lnTo>
                  <a:cubicBezTo>
                    <a:pt x="28217" y="824640"/>
                    <a:pt x="21909" y="830949"/>
                    <a:pt x="14126" y="830914"/>
                  </a:cubicBezTo>
                  <a:close/>
                  <a:moveTo>
                    <a:pt x="14126" y="630960"/>
                  </a:moveTo>
                  <a:cubicBezTo>
                    <a:pt x="6343" y="630960"/>
                    <a:pt x="0" y="624686"/>
                    <a:pt x="0" y="616903"/>
                  </a:cubicBezTo>
                  <a:cubicBezTo>
                    <a:pt x="0" y="616869"/>
                    <a:pt x="0" y="616869"/>
                    <a:pt x="0" y="616869"/>
                  </a:cubicBezTo>
                  <a:lnTo>
                    <a:pt x="0" y="614057"/>
                  </a:lnTo>
                  <a:cubicBezTo>
                    <a:pt x="0" y="606240"/>
                    <a:pt x="6308" y="599931"/>
                    <a:pt x="14126" y="599931"/>
                  </a:cubicBezTo>
                  <a:cubicBezTo>
                    <a:pt x="21943" y="599931"/>
                    <a:pt x="28251" y="606240"/>
                    <a:pt x="28251" y="614057"/>
                  </a:cubicBezTo>
                  <a:lnTo>
                    <a:pt x="28251" y="616869"/>
                  </a:lnTo>
                  <a:cubicBezTo>
                    <a:pt x="28251" y="624652"/>
                    <a:pt x="21909" y="630960"/>
                    <a:pt x="14126" y="630960"/>
                  </a:cubicBezTo>
                  <a:close/>
                  <a:moveTo>
                    <a:pt x="14126" y="430971"/>
                  </a:moveTo>
                  <a:cubicBezTo>
                    <a:pt x="6343" y="430971"/>
                    <a:pt x="0" y="424697"/>
                    <a:pt x="0" y="416914"/>
                  </a:cubicBezTo>
                  <a:cubicBezTo>
                    <a:pt x="0" y="416880"/>
                    <a:pt x="0" y="416880"/>
                    <a:pt x="0" y="416880"/>
                  </a:cubicBezTo>
                  <a:cubicBezTo>
                    <a:pt x="0" y="409097"/>
                    <a:pt x="6308" y="401383"/>
                    <a:pt x="14126" y="401383"/>
                  </a:cubicBezTo>
                  <a:cubicBezTo>
                    <a:pt x="21943" y="401383"/>
                    <a:pt x="28251" y="406286"/>
                    <a:pt x="28251" y="414069"/>
                  </a:cubicBezTo>
                  <a:lnTo>
                    <a:pt x="28251" y="416880"/>
                  </a:lnTo>
                  <a:cubicBezTo>
                    <a:pt x="28251" y="424663"/>
                    <a:pt x="21909" y="430971"/>
                    <a:pt x="14126" y="430971"/>
                  </a:cubicBezTo>
                  <a:close/>
                  <a:moveTo>
                    <a:pt x="14126" y="230983"/>
                  </a:moveTo>
                  <a:cubicBezTo>
                    <a:pt x="6377" y="231017"/>
                    <a:pt x="34" y="224743"/>
                    <a:pt x="0" y="216994"/>
                  </a:cubicBezTo>
                  <a:cubicBezTo>
                    <a:pt x="0" y="216960"/>
                    <a:pt x="0" y="216960"/>
                    <a:pt x="0" y="216926"/>
                  </a:cubicBezTo>
                  <a:lnTo>
                    <a:pt x="0" y="214080"/>
                  </a:lnTo>
                  <a:cubicBezTo>
                    <a:pt x="0" y="206263"/>
                    <a:pt x="6308" y="199955"/>
                    <a:pt x="14126" y="199955"/>
                  </a:cubicBezTo>
                  <a:cubicBezTo>
                    <a:pt x="21943" y="199955"/>
                    <a:pt x="28251" y="206263"/>
                    <a:pt x="28251" y="214080"/>
                  </a:cubicBezTo>
                  <a:lnTo>
                    <a:pt x="28251" y="216926"/>
                  </a:lnTo>
                  <a:cubicBezTo>
                    <a:pt x="28217" y="224709"/>
                    <a:pt x="21909" y="231017"/>
                    <a:pt x="14126" y="230983"/>
                  </a:cubicBezTo>
                  <a:close/>
                  <a:moveTo>
                    <a:pt x="14126" y="31029"/>
                  </a:moveTo>
                  <a:cubicBezTo>
                    <a:pt x="6343" y="31029"/>
                    <a:pt x="0" y="24754"/>
                    <a:pt x="0" y="16971"/>
                  </a:cubicBezTo>
                  <a:cubicBezTo>
                    <a:pt x="0" y="16937"/>
                    <a:pt x="0" y="16937"/>
                    <a:pt x="0" y="16937"/>
                  </a:cubicBezTo>
                  <a:lnTo>
                    <a:pt x="0" y="14126"/>
                  </a:lnTo>
                  <a:cubicBezTo>
                    <a:pt x="0" y="6308"/>
                    <a:pt x="6308" y="0"/>
                    <a:pt x="14126" y="0"/>
                  </a:cubicBezTo>
                  <a:cubicBezTo>
                    <a:pt x="21943" y="0"/>
                    <a:pt x="28251" y="6308"/>
                    <a:pt x="28251" y="14126"/>
                  </a:cubicBezTo>
                  <a:lnTo>
                    <a:pt x="28251" y="16937"/>
                  </a:lnTo>
                  <a:cubicBezTo>
                    <a:pt x="28251" y="24720"/>
                    <a:pt x="21909" y="31029"/>
                    <a:pt x="14126" y="31029"/>
                  </a:cubicBezTo>
                  <a:close/>
                  <a:moveTo>
                    <a:pt x="555977" y="1230892"/>
                  </a:moveTo>
                  <a:cubicBezTo>
                    <a:pt x="548194" y="1230892"/>
                    <a:pt x="541852" y="1224617"/>
                    <a:pt x="541852" y="1216834"/>
                  </a:cubicBezTo>
                  <a:cubicBezTo>
                    <a:pt x="541852" y="1216800"/>
                    <a:pt x="541852" y="1216800"/>
                    <a:pt x="541852" y="1216800"/>
                  </a:cubicBezTo>
                  <a:lnTo>
                    <a:pt x="541852" y="1213989"/>
                  </a:lnTo>
                  <a:cubicBezTo>
                    <a:pt x="541852" y="1206172"/>
                    <a:pt x="548160" y="1199863"/>
                    <a:pt x="555977" y="1199863"/>
                  </a:cubicBezTo>
                  <a:cubicBezTo>
                    <a:pt x="563794" y="1199863"/>
                    <a:pt x="570103" y="1206172"/>
                    <a:pt x="570103" y="1213989"/>
                  </a:cubicBezTo>
                  <a:lnTo>
                    <a:pt x="570103" y="1216800"/>
                  </a:lnTo>
                  <a:cubicBezTo>
                    <a:pt x="570103" y="1224583"/>
                    <a:pt x="563794" y="1230892"/>
                    <a:pt x="556012" y="1230892"/>
                  </a:cubicBezTo>
                  <a:cubicBezTo>
                    <a:pt x="555977" y="1230892"/>
                    <a:pt x="555977" y="1230892"/>
                    <a:pt x="555977" y="1230892"/>
                  </a:cubicBezTo>
                  <a:close/>
                  <a:moveTo>
                    <a:pt x="555977" y="1030903"/>
                  </a:moveTo>
                  <a:cubicBezTo>
                    <a:pt x="548194" y="1030937"/>
                    <a:pt x="541886" y="1024663"/>
                    <a:pt x="541852" y="1016880"/>
                  </a:cubicBezTo>
                  <a:cubicBezTo>
                    <a:pt x="541852" y="1016846"/>
                    <a:pt x="541852" y="1016846"/>
                    <a:pt x="541852" y="1016812"/>
                  </a:cubicBezTo>
                  <a:lnTo>
                    <a:pt x="541852" y="1014000"/>
                  </a:lnTo>
                  <a:cubicBezTo>
                    <a:pt x="541852" y="1006183"/>
                    <a:pt x="548160" y="999874"/>
                    <a:pt x="555977" y="999874"/>
                  </a:cubicBezTo>
                  <a:cubicBezTo>
                    <a:pt x="563794" y="999874"/>
                    <a:pt x="570103" y="1006183"/>
                    <a:pt x="570103" y="1014000"/>
                  </a:cubicBezTo>
                  <a:lnTo>
                    <a:pt x="570103" y="1016812"/>
                  </a:lnTo>
                  <a:cubicBezTo>
                    <a:pt x="570103" y="1024594"/>
                    <a:pt x="563828" y="1030903"/>
                    <a:pt x="556046" y="1030903"/>
                  </a:cubicBezTo>
                  <a:cubicBezTo>
                    <a:pt x="556012" y="1030903"/>
                    <a:pt x="556012" y="1030903"/>
                    <a:pt x="555977" y="1030903"/>
                  </a:cubicBezTo>
                  <a:close/>
                  <a:moveTo>
                    <a:pt x="555977" y="830914"/>
                  </a:moveTo>
                  <a:cubicBezTo>
                    <a:pt x="548229" y="830949"/>
                    <a:pt x="541886" y="824674"/>
                    <a:pt x="541852" y="816926"/>
                  </a:cubicBezTo>
                  <a:cubicBezTo>
                    <a:pt x="541852" y="816892"/>
                    <a:pt x="541852" y="816892"/>
                    <a:pt x="541852" y="816857"/>
                  </a:cubicBezTo>
                  <a:lnTo>
                    <a:pt x="541852" y="814012"/>
                  </a:lnTo>
                  <a:cubicBezTo>
                    <a:pt x="541852" y="806194"/>
                    <a:pt x="548160" y="799886"/>
                    <a:pt x="555977" y="799886"/>
                  </a:cubicBezTo>
                  <a:cubicBezTo>
                    <a:pt x="563794" y="799886"/>
                    <a:pt x="570103" y="806194"/>
                    <a:pt x="570103" y="814012"/>
                  </a:cubicBezTo>
                  <a:lnTo>
                    <a:pt x="570103" y="816857"/>
                  </a:lnTo>
                  <a:cubicBezTo>
                    <a:pt x="570103" y="824606"/>
                    <a:pt x="563794" y="830914"/>
                    <a:pt x="556046" y="830914"/>
                  </a:cubicBezTo>
                  <a:cubicBezTo>
                    <a:pt x="556012" y="830914"/>
                    <a:pt x="556012" y="830914"/>
                    <a:pt x="555977" y="830914"/>
                  </a:cubicBezTo>
                  <a:close/>
                  <a:moveTo>
                    <a:pt x="555977" y="630960"/>
                  </a:moveTo>
                  <a:cubicBezTo>
                    <a:pt x="548194" y="630960"/>
                    <a:pt x="541852" y="624686"/>
                    <a:pt x="541852" y="616903"/>
                  </a:cubicBezTo>
                  <a:cubicBezTo>
                    <a:pt x="541852" y="616869"/>
                    <a:pt x="541852" y="616869"/>
                    <a:pt x="541852" y="616869"/>
                  </a:cubicBezTo>
                  <a:lnTo>
                    <a:pt x="541852" y="614057"/>
                  </a:lnTo>
                  <a:cubicBezTo>
                    <a:pt x="541852" y="606240"/>
                    <a:pt x="548160" y="599931"/>
                    <a:pt x="555977" y="599931"/>
                  </a:cubicBezTo>
                  <a:cubicBezTo>
                    <a:pt x="563794" y="599931"/>
                    <a:pt x="570103" y="606240"/>
                    <a:pt x="570103" y="614057"/>
                  </a:cubicBezTo>
                  <a:lnTo>
                    <a:pt x="570103" y="616869"/>
                  </a:lnTo>
                  <a:cubicBezTo>
                    <a:pt x="570103" y="624652"/>
                    <a:pt x="563794" y="630960"/>
                    <a:pt x="556012" y="630960"/>
                  </a:cubicBezTo>
                  <a:cubicBezTo>
                    <a:pt x="555977" y="630960"/>
                    <a:pt x="555977" y="630960"/>
                    <a:pt x="555977" y="630960"/>
                  </a:cubicBezTo>
                  <a:close/>
                  <a:moveTo>
                    <a:pt x="555977" y="430971"/>
                  </a:moveTo>
                  <a:cubicBezTo>
                    <a:pt x="548194" y="430971"/>
                    <a:pt x="541852" y="424697"/>
                    <a:pt x="541852" y="416914"/>
                  </a:cubicBezTo>
                  <a:cubicBezTo>
                    <a:pt x="541852" y="416880"/>
                    <a:pt x="541852" y="416880"/>
                    <a:pt x="541852" y="416880"/>
                  </a:cubicBezTo>
                  <a:cubicBezTo>
                    <a:pt x="541852" y="409097"/>
                    <a:pt x="548160" y="401383"/>
                    <a:pt x="555977" y="401383"/>
                  </a:cubicBezTo>
                  <a:cubicBezTo>
                    <a:pt x="563794" y="401383"/>
                    <a:pt x="570103" y="406286"/>
                    <a:pt x="570103" y="414069"/>
                  </a:cubicBezTo>
                  <a:lnTo>
                    <a:pt x="570103" y="416880"/>
                  </a:lnTo>
                  <a:cubicBezTo>
                    <a:pt x="570103" y="424663"/>
                    <a:pt x="563794" y="430971"/>
                    <a:pt x="556012" y="430971"/>
                  </a:cubicBezTo>
                  <a:cubicBezTo>
                    <a:pt x="555977" y="430971"/>
                    <a:pt x="555977" y="430971"/>
                    <a:pt x="555977" y="430971"/>
                  </a:cubicBezTo>
                  <a:close/>
                  <a:moveTo>
                    <a:pt x="555977" y="230983"/>
                  </a:moveTo>
                  <a:cubicBezTo>
                    <a:pt x="548229" y="231017"/>
                    <a:pt x="541886" y="224743"/>
                    <a:pt x="541852" y="216994"/>
                  </a:cubicBezTo>
                  <a:cubicBezTo>
                    <a:pt x="541852" y="216960"/>
                    <a:pt x="541852" y="216960"/>
                    <a:pt x="541852" y="216926"/>
                  </a:cubicBezTo>
                  <a:lnTo>
                    <a:pt x="541852" y="214080"/>
                  </a:lnTo>
                  <a:cubicBezTo>
                    <a:pt x="541852" y="206263"/>
                    <a:pt x="548160" y="199955"/>
                    <a:pt x="555977" y="199955"/>
                  </a:cubicBezTo>
                  <a:cubicBezTo>
                    <a:pt x="563794" y="199955"/>
                    <a:pt x="570103" y="206263"/>
                    <a:pt x="570103" y="214080"/>
                  </a:cubicBezTo>
                  <a:lnTo>
                    <a:pt x="570103" y="216926"/>
                  </a:lnTo>
                  <a:cubicBezTo>
                    <a:pt x="570103" y="224674"/>
                    <a:pt x="563794" y="230983"/>
                    <a:pt x="556046" y="230983"/>
                  </a:cubicBezTo>
                  <a:cubicBezTo>
                    <a:pt x="556012" y="230983"/>
                    <a:pt x="556012" y="230983"/>
                    <a:pt x="555977" y="230983"/>
                  </a:cubicBezTo>
                  <a:close/>
                  <a:moveTo>
                    <a:pt x="555977" y="31029"/>
                  </a:moveTo>
                  <a:cubicBezTo>
                    <a:pt x="548194" y="31029"/>
                    <a:pt x="541852" y="24754"/>
                    <a:pt x="541852" y="16971"/>
                  </a:cubicBezTo>
                  <a:cubicBezTo>
                    <a:pt x="541852" y="16937"/>
                    <a:pt x="541852" y="16937"/>
                    <a:pt x="541852" y="16937"/>
                  </a:cubicBezTo>
                  <a:lnTo>
                    <a:pt x="541852" y="14126"/>
                  </a:lnTo>
                  <a:cubicBezTo>
                    <a:pt x="541852" y="6308"/>
                    <a:pt x="548160" y="0"/>
                    <a:pt x="555977" y="0"/>
                  </a:cubicBezTo>
                  <a:cubicBezTo>
                    <a:pt x="563794" y="0"/>
                    <a:pt x="570103" y="6308"/>
                    <a:pt x="570103" y="14126"/>
                  </a:cubicBezTo>
                  <a:lnTo>
                    <a:pt x="570103" y="16937"/>
                  </a:lnTo>
                  <a:cubicBezTo>
                    <a:pt x="570103" y="24720"/>
                    <a:pt x="563794" y="31029"/>
                    <a:pt x="556012" y="31029"/>
                  </a:cubicBezTo>
                  <a:cubicBezTo>
                    <a:pt x="555977" y="31029"/>
                    <a:pt x="555977" y="31029"/>
                    <a:pt x="555977" y="31029"/>
                  </a:cubicBezTo>
                  <a:close/>
                  <a:moveTo>
                    <a:pt x="736594" y="1230892"/>
                  </a:moveTo>
                  <a:cubicBezTo>
                    <a:pt x="728811" y="1230892"/>
                    <a:pt x="722469" y="1224617"/>
                    <a:pt x="722469" y="1216834"/>
                  </a:cubicBezTo>
                  <a:cubicBezTo>
                    <a:pt x="722469" y="1216800"/>
                    <a:pt x="722469" y="1216800"/>
                    <a:pt x="722469" y="1216800"/>
                  </a:cubicBezTo>
                  <a:lnTo>
                    <a:pt x="722469" y="1213989"/>
                  </a:lnTo>
                  <a:cubicBezTo>
                    <a:pt x="722469" y="1206172"/>
                    <a:pt x="728777" y="1199863"/>
                    <a:pt x="736594" y="1199863"/>
                  </a:cubicBezTo>
                  <a:cubicBezTo>
                    <a:pt x="744411" y="1199863"/>
                    <a:pt x="750720" y="1206172"/>
                    <a:pt x="750720" y="1213989"/>
                  </a:cubicBezTo>
                  <a:lnTo>
                    <a:pt x="750720" y="1216800"/>
                  </a:lnTo>
                  <a:cubicBezTo>
                    <a:pt x="750720" y="1224583"/>
                    <a:pt x="744411" y="1230892"/>
                    <a:pt x="736629" y="1230892"/>
                  </a:cubicBezTo>
                  <a:cubicBezTo>
                    <a:pt x="736594" y="1230892"/>
                    <a:pt x="736594" y="1230892"/>
                    <a:pt x="736594" y="1230892"/>
                  </a:cubicBezTo>
                  <a:close/>
                  <a:moveTo>
                    <a:pt x="736594" y="1030903"/>
                  </a:moveTo>
                  <a:cubicBezTo>
                    <a:pt x="728811" y="1030937"/>
                    <a:pt x="722503" y="1024663"/>
                    <a:pt x="722469" y="1016880"/>
                  </a:cubicBezTo>
                  <a:cubicBezTo>
                    <a:pt x="722469" y="1016846"/>
                    <a:pt x="722469" y="1016846"/>
                    <a:pt x="722469" y="1016812"/>
                  </a:cubicBezTo>
                  <a:lnTo>
                    <a:pt x="722469" y="1014000"/>
                  </a:lnTo>
                  <a:cubicBezTo>
                    <a:pt x="722469" y="1006183"/>
                    <a:pt x="728777" y="999874"/>
                    <a:pt x="736594" y="999874"/>
                  </a:cubicBezTo>
                  <a:cubicBezTo>
                    <a:pt x="744411" y="999874"/>
                    <a:pt x="750720" y="1006183"/>
                    <a:pt x="750720" y="1014000"/>
                  </a:cubicBezTo>
                  <a:lnTo>
                    <a:pt x="750720" y="1016812"/>
                  </a:lnTo>
                  <a:cubicBezTo>
                    <a:pt x="750720" y="1024594"/>
                    <a:pt x="744446" y="1030903"/>
                    <a:pt x="736663" y="1030903"/>
                  </a:cubicBezTo>
                  <a:cubicBezTo>
                    <a:pt x="736629" y="1030903"/>
                    <a:pt x="736629" y="1030903"/>
                    <a:pt x="736594" y="1030903"/>
                  </a:cubicBezTo>
                  <a:close/>
                  <a:moveTo>
                    <a:pt x="736594" y="830914"/>
                  </a:moveTo>
                  <a:cubicBezTo>
                    <a:pt x="728846" y="830949"/>
                    <a:pt x="722503" y="824674"/>
                    <a:pt x="722469" y="816926"/>
                  </a:cubicBezTo>
                  <a:cubicBezTo>
                    <a:pt x="722469" y="816892"/>
                    <a:pt x="722469" y="816892"/>
                    <a:pt x="722469" y="816857"/>
                  </a:cubicBezTo>
                  <a:lnTo>
                    <a:pt x="722469" y="814012"/>
                  </a:lnTo>
                  <a:cubicBezTo>
                    <a:pt x="722469" y="806194"/>
                    <a:pt x="728777" y="799886"/>
                    <a:pt x="736594" y="799886"/>
                  </a:cubicBezTo>
                  <a:cubicBezTo>
                    <a:pt x="744411" y="799886"/>
                    <a:pt x="750720" y="806194"/>
                    <a:pt x="750720" y="814012"/>
                  </a:cubicBezTo>
                  <a:lnTo>
                    <a:pt x="750720" y="816857"/>
                  </a:lnTo>
                  <a:cubicBezTo>
                    <a:pt x="750720" y="824606"/>
                    <a:pt x="744411" y="830914"/>
                    <a:pt x="736663" y="830914"/>
                  </a:cubicBezTo>
                  <a:cubicBezTo>
                    <a:pt x="736629" y="830914"/>
                    <a:pt x="736629" y="830914"/>
                    <a:pt x="736594" y="830914"/>
                  </a:cubicBezTo>
                  <a:close/>
                  <a:moveTo>
                    <a:pt x="736594" y="630960"/>
                  </a:moveTo>
                  <a:cubicBezTo>
                    <a:pt x="728811" y="630960"/>
                    <a:pt x="722469" y="624686"/>
                    <a:pt x="722469" y="616903"/>
                  </a:cubicBezTo>
                  <a:cubicBezTo>
                    <a:pt x="722469" y="616869"/>
                    <a:pt x="722469" y="616869"/>
                    <a:pt x="722469" y="616869"/>
                  </a:cubicBezTo>
                  <a:lnTo>
                    <a:pt x="722469" y="614057"/>
                  </a:lnTo>
                  <a:cubicBezTo>
                    <a:pt x="722469" y="606240"/>
                    <a:pt x="728777" y="599931"/>
                    <a:pt x="736594" y="599931"/>
                  </a:cubicBezTo>
                  <a:cubicBezTo>
                    <a:pt x="744411" y="599931"/>
                    <a:pt x="750720" y="606240"/>
                    <a:pt x="750720" y="614057"/>
                  </a:cubicBezTo>
                  <a:lnTo>
                    <a:pt x="750720" y="616869"/>
                  </a:lnTo>
                  <a:cubicBezTo>
                    <a:pt x="750720" y="624652"/>
                    <a:pt x="744411" y="630960"/>
                    <a:pt x="736629" y="630960"/>
                  </a:cubicBezTo>
                  <a:cubicBezTo>
                    <a:pt x="736594" y="630960"/>
                    <a:pt x="736594" y="630960"/>
                    <a:pt x="736594" y="630960"/>
                  </a:cubicBezTo>
                  <a:close/>
                  <a:moveTo>
                    <a:pt x="736594" y="430971"/>
                  </a:moveTo>
                  <a:cubicBezTo>
                    <a:pt x="728811" y="430971"/>
                    <a:pt x="722469" y="424697"/>
                    <a:pt x="722469" y="416914"/>
                  </a:cubicBezTo>
                  <a:cubicBezTo>
                    <a:pt x="722469" y="416880"/>
                    <a:pt x="722469" y="416880"/>
                    <a:pt x="722469" y="416880"/>
                  </a:cubicBezTo>
                  <a:cubicBezTo>
                    <a:pt x="722469" y="409097"/>
                    <a:pt x="728777" y="401383"/>
                    <a:pt x="736594" y="401383"/>
                  </a:cubicBezTo>
                  <a:cubicBezTo>
                    <a:pt x="744411" y="401383"/>
                    <a:pt x="750720" y="406286"/>
                    <a:pt x="750720" y="414069"/>
                  </a:cubicBezTo>
                  <a:lnTo>
                    <a:pt x="750720" y="416880"/>
                  </a:lnTo>
                  <a:cubicBezTo>
                    <a:pt x="750720" y="424663"/>
                    <a:pt x="744411" y="430971"/>
                    <a:pt x="736629" y="430971"/>
                  </a:cubicBezTo>
                  <a:cubicBezTo>
                    <a:pt x="736594" y="430971"/>
                    <a:pt x="736594" y="430971"/>
                    <a:pt x="736594" y="430971"/>
                  </a:cubicBezTo>
                  <a:close/>
                  <a:moveTo>
                    <a:pt x="736594" y="230983"/>
                  </a:moveTo>
                  <a:cubicBezTo>
                    <a:pt x="728846" y="231017"/>
                    <a:pt x="722503" y="224743"/>
                    <a:pt x="722469" y="216994"/>
                  </a:cubicBezTo>
                  <a:cubicBezTo>
                    <a:pt x="722469" y="216960"/>
                    <a:pt x="722469" y="216960"/>
                    <a:pt x="722469" y="216926"/>
                  </a:cubicBezTo>
                  <a:lnTo>
                    <a:pt x="722469" y="214080"/>
                  </a:lnTo>
                  <a:cubicBezTo>
                    <a:pt x="722469" y="206263"/>
                    <a:pt x="728777" y="199955"/>
                    <a:pt x="736594" y="199955"/>
                  </a:cubicBezTo>
                  <a:cubicBezTo>
                    <a:pt x="744411" y="199955"/>
                    <a:pt x="750720" y="206263"/>
                    <a:pt x="750720" y="214080"/>
                  </a:cubicBezTo>
                  <a:lnTo>
                    <a:pt x="750720" y="216926"/>
                  </a:lnTo>
                  <a:cubicBezTo>
                    <a:pt x="750720" y="224674"/>
                    <a:pt x="744411" y="230983"/>
                    <a:pt x="736663" y="230983"/>
                  </a:cubicBezTo>
                  <a:cubicBezTo>
                    <a:pt x="736629" y="230983"/>
                    <a:pt x="736629" y="230983"/>
                    <a:pt x="736594" y="230983"/>
                  </a:cubicBezTo>
                  <a:close/>
                  <a:moveTo>
                    <a:pt x="736594" y="31029"/>
                  </a:moveTo>
                  <a:cubicBezTo>
                    <a:pt x="728811" y="31029"/>
                    <a:pt x="722469" y="24754"/>
                    <a:pt x="722469" y="16971"/>
                  </a:cubicBezTo>
                  <a:cubicBezTo>
                    <a:pt x="722469" y="16937"/>
                    <a:pt x="722469" y="16937"/>
                    <a:pt x="722469" y="16937"/>
                  </a:cubicBezTo>
                  <a:lnTo>
                    <a:pt x="722469" y="14126"/>
                  </a:lnTo>
                  <a:cubicBezTo>
                    <a:pt x="722469" y="6308"/>
                    <a:pt x="728777" y="0"/>
                    <a:pt x="736594" y="0"/>
                  </a:cubicBezTo>
                  <a:cubicBezTo>
                    <a:pt x="744411" y="0"/>
                    <a:pt x="750720" y="6308"/>
                    <a:pt x="750720" y="14126"/>
                  </a:cubicBezTo>
                  <a:lnTo>
                    <a:pt x="750720" y="16937"/>
                  </a:lnTo>
                  <a:cubicBezTo>
                    <a:pt x="750720" y="24720"/>
                    <a:pt x="744411" y="31029"/>
                    <a:pt x="736629" y="31029"/>
                  </a:cubicBezTo>
                  <a:cubicBezTo>
                    <a:pt x="736594" y="31029"/>
                    <a:pt x="736594" y="31029"/>
                    <a:pt x="736594" y="31029"/>
                  </a:cubicBezTo>
                  <a:close/>
                  <a:moveTo>
                    <a:pt x="917212" y="1230892"/>
                  </a:moveTo>
                  <a:cubicBezTo>
                    <a:pt x="909429" y="1230892"/>
                    <a:pt x="903086" y="1224617"/>
                    <a:pt x="903086" y="1216834"/>
                  </a:cubicBezTo>
                  <a:cubicBezTo>
                    <a:pt x="903086" y="1216800"/>
                    <a:pt x="903086" y="1216800"/>
                    <a:pt x="903086" y="1216800"/>
                  </a:cubicBezTo>
                  <a:lnTo>
                    <a:pt x="903086" y="1213989"/>
                  </a:lnTo>
                  <a:cubicBezTo>
                    <a:pt x="903086" y="1206206"/>
                    <a:pt x="909394" y="1199863"/>
                    <a:pt x="917212" y="1199863"/>
                  </a:cubicBezTo>
                  <a:cubicBezTo>
                    <a:pt x="924994" y="1199863"/>
                    <a:pt x="931303" y="1206206"/>
                    <a:pt x="931303" y="1213989"/>
                  </a:cubicBezTo>
                  <a:lnTo>
                    <a:pt x="931303" y="1216800"/>
                  </a:lnTo>
                  <a:cubicBezTo>
                    <a:pt x="931303" y="1224583"/>
                    <a:pt x="924994" y="1230892"/>
                    <a:pt x="917212" y="1230892"/>
                  </a:cubicBezTo>
                  <a:close/>
                  <a:moveTo>
                    <a:pt x="917212" y="1030903"/>
                  </a:moveTo>
                  <a:cubicBezTo>
                    <a:pt x="909429" y="1030937"/>
                    <a:pt x="903120" y="1024663"/>
                    <a:pt x="903086" y="1016880"/>
                  </a:cubicBezTo>
                  <a:cubicBezTo>
                    <a:pt x="903086" y="1016846"/>
                    <a:pt x="903086" y="1016846"/>
                    <a:pt x="903086" y="1016812"/>
                  </a:cubicBezTo>
                  <a:lnTo>
                    <a:pt x="903086" y="1014000"/>
                  </a:lnTo>
                  <a:cubicBezTo>
                    <a:pt x="903086" y="1006217"/>
                    <a:pt x="909394" y="999874"/>
                    <a:pt x="917212" y="999874"/>
                  </a:cubicBezTo>
                  <a:cubicBezTo>
                    <a:pt x="924994" y="999874"/>
                    <a:pt x="931303" y="1006217"/>
                    <a:pt x="931303" y="1014000"/>
                  </a:cubicBezTo>
                  <a:lnTo>
                    <a:pt x="931303" y="1016812"/>
                  </a:lnTo>
                  <a:cubicBezTo>
                    <a:pt x="931337" y="1024560"/>
                    <a:pt x="925029" y="1030869"/>
                    <a:pt x="917280" y="1030903"/>
                  </a:cubicBezTo>
                  <a:cubicBezTo>
                    <a:pt x="917246" y="1030903"/>
                    <a:pt x="917246" y="1030903"/>
                    <a:pt x="917212" y="1030903"/>
                  </a:cubicBezTo>
                  <a:close/>
                  <a:moveTo>
                    <a:pt x="917212" y="830914"/>
                  </a:moveTo>
                  <a:cubicBezTo>
                    <a:pt x="909463" y="830949"/>
                    <a:pt x="903120" y="824674"/>
                    <a:pt x="903086" y="816926"/>
                  </a:cubicBezTo>
                  <a:cubicBezTo>
                    <a:pt x="903086" y="816892"/>
                    <a:pt x="903086" y="816892"/>
                    <a:pt x="903086" y="816857"/>
                  </a:cubicBezTo>
                  <a:lnTo>
                    <a:pt x="903086" y="814012"/>
                  </a:lnTo>
                  <a:cubicBezTo>
                    <a:pt x="903086" y="806229"/>
                    <a:pt x="909394" y="799920"/>
                    <a:pt x="917212" y="799920"/>
                  </a:cubicBezTo>
                  <a:cubicBezTo>
                    <a:pt x="924994" y="799920"/>
                    <a:pt x="931303" y="806229"/>
                    <a:pt x="931303" y="814012"/>
                  </a:cubicBezTo>
                  <a:lnTo>
                    <a:pt x="931303" y="816857"/>
                  </a:lnTo>
                  <a:cubicBezTo>
                    <a:pt x="931303" y="824606"/>
                    <a:pt x="924994" y="830914"/>
                    <a:pt x="917246" y="830914"/>
                  </a:cubicBezTo>
                  <a:cubicBezTo>
                    <a:pt x="917246" y="830914"/>
                    <a:pt x="917212" y="830914"/>
                    <a:pt x="917212" y="830914"/>
                  </a:cubicBezTo>
                  <a:close/>
                  <a:moveTo>
                    <a:pt x="917212" y="630960"/>
                  </a:moveTo>
                  <a:cubicBezTo>
                    <a:pt x="909429" y="630960"/>
                    <a:pt x="903086" y="624686"/>
                    <a:pt x="903086" y="616903"/>
                  </a:cubicBezTo>
                  <a:cubicBezTo>
                    <a:pt x="903086" y="616869"/>
                    <a:pt x="903086" y="616869"/>
                    <a:pt x="903086" y="616869"/>
                  </a:cubicBezTo>
                  <a:lnTo>
                    <a:pt x="903086" y="614057"/>
                  </a:lnTo>
                  <a:cubicBezTo>
                    <a:pt x="903086" y="606274"/>
                    <a:pt x="909394" y="599931"/>
                    <a:pt x="917212" y="599931"/>
                  </a:cubicBezTo>
                  <a:cubicBezTo>
                    <a:pt x="924994" y="599931"/>
                    <a:pt x="931303" y="606274"/>
                    <a:pt x="931303" y="614057"/>
                  </a:cubicBezTo>
                  <a:lnTo>
                    <a:pt x="931303" y="616869"/>
                  </a:lnTo>
                  <a:cubicBezTo>
                    <a:pt x="931303" y="624652"/>
                    <a:pt x="924994" y="630960"/>
                    <a:pt x="917212" y="630960"/>
                  </a:cubicBezTo>
                  <a:close/>
                  <a:moveTo>
                    <a:pt x="917212" y="430971"/>
                  </a:moveTo>
                  <a:cubicBezTo>
                    <a:pt x="909429" y="430971"/>
                    <a:pt x="903086" y="424697"/>
                    <a:pt x="903086" y="416914"/>
                  </a:cubicBezTo>
                  <a:cubicBezTo>
                    <a:pt x="903086" y="416880"/>
                    <a:pt x="903086" y="416880"/>
                    <a:pt x="903086" y="416880"/>
                  </a:cubicBezTo>
                  <a:cubicBezTo>
                    <a:pt x="903086" y="409097"/>
                    <a:pt x="909394" y="401383"/>
                    <a:pt x="917212" y="401383"/>
                  </a:cubicBezTo>
                  <a:cubicBezTo>
                    <a:pt x="925029" y="401383"/>
                    <a:pt x="931303" y="406286"/>
                    <a:pt x="931303" y="414069"/>
                  </a:cubicBezTo>
                  <a:lnTo>
                    <a:pt x="931303" y="416880"/>
                  </a:lnTo>
                  <a:cubicBezTo>
                    <a:pt x="931303" y="424663"/>
                    <a:pt x="924994" y="430971"/>
                    <a:pt x="917212" y="430971"/>
                  </a:cubicBezTo>
                  <a:close/>
                  <a:moveTo>
                    <a:pt x="917212" y="230983"/>
                  </a:moveTo>
                  <a:cubicBezTo>
                    <a:pt x="909463" y="231017"/>
                    <a:pt x="903120" y="224743"/>
                    <a:pt x="903086" y="216994"/>
                  </a:cubicBezTo>
                  <a:cubicBezTo>
                    <a:pt x="903086" y="216960"/>
                    <a:pt x="903086" y="216960"/>
                    <a:pt x="903086" y="216926"/>
                  </a:cubicBezTo>
                  <a:lnTo>
                    <a:pt x="903086" y="214080"/>
                  </a:lnTo>
                  <a:cubicBezTo>
                    <a:pt x="903086" y="206297"/>
                    <a:pt x="909394" y="199988"/>
                    <a:pt x="917212" y="199988"/>
                  </a:cubicBezTo>
                  <a:cubicBezTo>
                    <a:pt x="924994" y="199988"/>
                    <a:pt x="931303" y="206297"/>
                    <a:pt x="931303" y="214080"/>
                  </a:cubicBezTo>
                  <a:lnTo>
                    <a:pt x="931303" y="216926"/>
                  </a:lnTo>
                  <a:cubicBezTo>
                    <a:pt x="931303" y="224674"/>
                    <a:pt x="924994" y="230983"/>
                    <a:pt x="917246" y="230983"/>
                  </a:cubicBezTo>
                  <a:cubicBezTo>
                    <a:pt x="917246" y="230983"/>
                    <a:pt x="917212" y="230983"/>
                    <a:pt x="917212" y="230983"/>
                  </a:cubicBezTo>
                  <a:close/>
                  <a:moveTo>
                    <a:pt x="917212" y="31029"/>
                  </a:moveTo>
                  <a:cubicBezTo>
                    <a:pt x="909429" y="31029"/>
                    <a:pt x="903086" y="24754"/>
                    <a:pt x="903086" y="16971"/>
                  </a:cubicBezTo>
                  <a:cubicBezTo>
                    <a:pt x="903086" y="16937"/>
                    <a:pt x="903086" y="16937"/>
                    <a:pt x="903086" y="16937"/>
                  </a:cubicBezTo>
                  <a:lnTo>
                    <a:pt x="903086" y="14126"/>
                  </a:lnTo>
                  <a:cubicBezTo>
                    <a:pt x="903086" y="6343"/>
                    <a:pt x="909394" y="0"/>
                    <a:pt x="917212" y="0"/>
                  </a:cubicBezTo>
                  <a:cubicBezTo>
                    <a:pt x="924994" y="0"/>
                    <a:pt x="931303" y="6343"/>
                    <a:pt x="931303" y="14126"/>
                  </a:cubicBezTo>
                  <a:lnTo>
                    <a:pt x="931303" y="16937"/>
                  </a:lnTo>
                  <a:cubicBezTo>
                    <a:pt x="931303" y="24720"/>
                    <a:pt x="924994" y="31029"/>
                    <a:pt x="917212" y="31029"/>
                  </a:cubicBezTo>
                  <a:close/>
                  <a:moveTo>
                    <a:pt x="1097828" y="1230892"/>
                  </a:moveTo>
                  <a:cubicBezTo>
                    <a:pt x="1090046" y="1230892"/>
                    <a:pt x="1083703" y="1224617"/>
                    <a:pt x="1083703" y="1216834"/>
                  </a:cubicBezTo>
                  <a:cubicBezTo>
                    <a:pt x="1083703" y="1216800"/>
                    <a:pt x="1083703" y="1216800"/>
                    <a:pt x="1083703" y="1216800"/>
                  </a:cubicBezTo>
                  <a:lnTo>
                    <a:pt x="1083703" y="1213989"/>
                  </a:lnTo>
                  <a:cubicBezTo>
                    <a:pt x="1083703" y="1206206"/>
                    <a:pt x="1090012" y="1199863"/>
                    <a:pt x="1097794" y="1199863"/>
                  </a:cubicBezTo>
                  <a:cubicBezTo>
                    <a:pt x="1105611" y="1199863"/>
                    <a:pt x="1111920" y="1206206"/>
                    <a:pt x="1111920" y="1213989"/>
                  </a:cubicBezTo>
                  <a:lnTo>
                    <a:pt x="1111920" y="1216800"/>
                  </a:lnTo>
                  <a:cubicBezTo>
                    <a:pt x="1111920" y="1224583"/>
                    <a:pt x="1105611" y="1230892"/>
                    <a:pt x="1097828" y="1230892"/>
                  </a:cubicBezTo>
                  <a:close/>
                  <a:moveTo>
                    <a:pt x="1097828" y="1030903"/>
                  </a:moveTo>
                  <a:cubicBezTo>
                    <a:pt x="1090046" y="1030937"/>
                    <a:pt x="1083737" y="1024663"/>
                    <a:pt x="1083703" y="1016880"/>
                  </a:cubicBezTo>
                  <a:cubicBezTo>
                    <a:pt x="1083703" y="1016846"/>
                    <a:pt x="1083703" y="1016846"/>
                    <a:pt x="1083703" y="1016812"/>
                  </a:cubicBezTo>
                  <a:lnTo>
                    <a:pt x="1083703" y="1014000"/>
                  </a:lnTo>
                  <a:cubicBezTo>
                    <a:pt x="1083703" y="1006217"/>
                    <a:pt x="1090012" y="999874"/>
                    <a:pt x="1097794" y="999874"/>
                  </a:cubicBezTo>
                  <a:cubicBezTo>
                    <a:pt x="1105611" y="999874"/>
                    <a:pt x="1111920" y="1006217"/>
                    <a:pt x="1111920" y="1014000"/>
                  </a:cubicBezTo>
                  <a:lnTo>
                    <a:pt x="1111920" y="1016812"/>
                  </a:lnTo>
                  <a:cubicBezTo>
                    <a:pt x="1111954" y="1024560"/>
                    <a:pt x="1105646" y="1030869"/>
                    <a:pt x="1097897" y="1030903"/>
                  </a:cubicBezTo>
                  <a:cubicBezTo>
                    <a:pt x="1097863" y="1030903"/>
                    <a:pt x="1097863" y="1030903"/>
                    <a:pt x="1097828" y="1030903"/>
                  </a:cubicBezTo>
                  <a:close/>
                  <a:moveTo>
                    <a:pt x="1097828" y="830914"/>
                  </a:moveTo>
                  <a:cubicBezTo>
                    <a:pt x="1090080" y="830949"/>
                    <a:pt x="1083737" y="824674"/>
                    <a:pt x="1083703" y="816926"/>
                  </a:cubicBezTo>
                  <a:cubicBezTo>
                    <a:pt x="1083703" y="816892"/>
                    <a:pt x="1083703" y="816892"/>
                    <a:pt x="1083703" y="816857"/>
                  </a:cubicBezTo>
                  <a:lnTo>
                    <a:pt x="1083703" y="814012"/>
                  </a:lnTo>
                  <a:cubicBezTo>
                    <a:pt x="1083703" y="806229"/>
                    <a:pt x="1090012" y="799920"/>
                    <a:pt x="1097794" y="799920"/>
                  </a:cubicBezTo>
                  <a:cubicBezTo>
                    <a:pt x="1105611" y="799920"/>
                    <a:pt x="1111920" y="806229"/>
                    <a:pt x="1111920" y="814012"/>
                  </a:cubicBezTo>
                  <a:lnTo>
                    <a:pt x="1111920" y="816857"/>
                  </a:lnTo>
                  <a:cubicBezTo>
                    <a:pt x="1111920" y="824606"/>
                    <a:pt x="1105611" y="830914"/>
                    <a:pt x="1097863" y="830914"/>
                  </a:cubicBezTo>
                  <a:cubicBezTo>
                    <a:pt x="1097863" y="830914"/>
                    <a:pt x="1097828" y="830914"/>
                    <a:pt x="1097828" y="830914"/>
                  </a:cubicBezTo>
                  <a:close/>
                  <a:moveTo>
                    <a:pt x="1097828" y="630960"/>
                  </a:moveTo>
                  <a:cubicBezTo>
                    <a:pt x="1090046" y="630960"/>
                    <a:pt x="1083703" y="624686"/>
                    <a:pt x="1083703" y="616903"/>
                  </a:cubicBezTo>
                  <a:cubicBezTo>
                    <a:pt x="1083703" y="616869"/>
                    <a:pt x="1083703" y="616869"/>
                    <a:pt x="1083703" y="616869"/>
                  </a:cubicBezTo>
                  <a:lnTo>
                    <a:pt x="1083703" y="614057"/>
                  </a:lnTo>
                  <a:cubicBezTo>
                    <a:pt x="1083703" y="606274"/>
                    <a:pt x="1090012" y="599931"/>
                    <a:pt x="1097794" y="599931"/>
                  </a:cubicBezTo>
                  <a:cubicBezTo>
                    <a:pt x="1105611" y="599931"/>
                    <a:pt x="1111920" y="606274"/>
                    <a:pt x="1111920" y="614057"/>
                  </a:cubicBezTo>
                  <a:lnTo>
                    <a:pt x="1111920" y="616869"/>
                  </a:lnTo>
                  <a:cubicBezTo>
                    <a:pt x="1111920" y="624652"/>
                    <a:pt x="1105611" y="630960"/>
                    <a:pt x="1097828" y="630960"/>
                  </a:cubicBezTo>
                  <a:close/>
                  <a:moveTo>
                    <a:pt x="1097828" y="430971"/>
                  </a:moveTo>
                  <a:cubicBezTo>
                    <a:pt x="1090046" y="430971"/>
                    <a:pt x="1083703" y="424697"/>
                    <a:pt x="1083703" y="416914"/>
                  </a:cubicBezTo>
                  <a:cubicBezTo>
                    <a:pt x="1083703" y="416880"/>
                    <a:pt x="1083703" y="416880"/>
                    <a:pt x="1083703" y="416880"/>
                  </a:cubicBezTo>
                  <a:cubicBezTo>
                    <a:pt x="1083703" y="409097"/>
                    <a:pt x="1090012" y="401383"/>
                    <a:pt x="1097828" y="401383"/>
                  </a:cubicBezTo>
                  <a:cubicBezTo>
                    <a:pt x="1105646" y="401383"/>
                    <a:pt x="1111920" y="406286"/>
                    <a:pt x="1111920" y="414069"/>
                  </a:cubicBezTo>
                  <a:lnTo>
                    <a:pt x="1111920" y="416880"/>
                  </a:lnTo>
                  <a:cubicBezTo>
                    <a:pt x="1111920" y="424663"/>
                    <a:pt x="1105611" y="430971"/>
                    <a:pt x="1097828" y="430971"/>
                  </a:cubicBezTo>
                  <a:close/>
                  <a:moveTo>
                    <a:pt x="1097828" y="230983"/>
                  </a:moveTo>
                  <a:cubicBezTo>
                    <a:pt x="1090080" y="231017"/>
                    <a:pt x="1083737" y="224743"/>
                    <a:pt x="1083703" y="216994"/>
                  </a:cubicBezTo>
                  <a:cubicBezTo>
                    <a:pt x="1083703" y="216960"/>
                    <a:pt x="1083703" y="216960"/>
                    <a:pt x="1083703" y="216926"/>
                  </a:cubicBezTo>
                  <a:lnTo>
                    <a:pt x="1083703" y="214080"/>
                  </a:lnTo>
                  <a:cubicBezTo>
                    <a:pt x="1083703" y="206297"/>
                    <a:pt x="1090012" y="199988"/>
                    <a:pt x="1097794" y="199988"/>
                  </a:cubicBezTo>
                  <a:cubicBezTo>
                    <a:pt x="1105611" y="199988"/>
                    <a:pt x="1111920" y="206297"/>
                    <a:pt x="1111920" y="214080"/>
                  </a:cubicBezTo>
                  <a:lnTo>
                    <a:pt x="1111920" y="216926"/>
                  </a:lnTo>
                  <a:cubicBezTo>
                    <a:pt x="1111920" y="224674"/>
                    <a:pt x="1105611" y="230983"/>
                    <a:pt x="1097863" y="230983"/>
                  </a:cubicBezTo>
                  <a:cubicBezTo>
                    <a:pt x="1097863" y="230983"/>
                    <a:pt x="1097828" y="230983"/>
                    <a:pt x="1097828" y="230983"/>
                  </a:cubicBezTo>
                  <a:close/>
                  <a:moveTo>
                    <a:pt x="1097828" y="31029"/>
                  </a:moveTo>
                  <a:cubicBezTo>
                    <a:pt x="1090046" y="31029"/>
                    <a:pt x="1083703" y="24754"/>
                    <a:pt x="1083703" y="16971"/>
                  </a:cubicBezTo>
                  <a:cubicBezTo>
                    <a:pt x="1083703" y="16937"/>
                    <a:pt x="1083703" y="16937"/>
                    <a:pt x="1083703" y="16937"/>
                  </a:cubicBezTo>
                  <a:lnTo>
                    <a:pt x="1083703" y="14126"/>
                  </a:lnTo>
                  <a:cubicBezTo>
                    <a:pt x="1083703" y="6343"/>
                    <a:pt x="1090012" y="0"/>
                    <a:pt x="1097794" y="0"/>
                  </a:cubicBezTo>
                  <a:cubicBezTo>
                    <a:pt x="1105611" y="0"/>
                    <a:pt x="1111920" y="6343"/>
                    <a:pt x="1111920" y="14126"/>
                  </a:cubicBezTo>
                  <a:lnTo>
                    <a:pt x="1111920" y="16937"/>
                  </a:lnTo>
                  <a:cubicBezTo>
                    <a:pt x="1111920" y="24720"/>
                    <a:pt x="1105611" y="31029"/>
                    <a:pt x="1097828" y="31029"/>
                  </a:cubicBezTo>
                  <a:close/>
                  <a:moveTo>
                    <a:pt x="1278446" y="1230892"/>
                  </a:moveTo>
                  <a:cubicBezTo>
                    <a:pt x="1270663" y="1230892"/>
                    <a:pt x="1264320" y="1224617"/>
                    <a:pt x="1264320" y="1216834"/>
                  </a:cubicBezTo>
                  <a:cubicBezTo>
                    <a:pt x="1264320" y="1216800"/>
                    <a:pt x="1264320" y="1216800"/>
                    <a:pt x="1264320" y="1216800"/>
                  </a:cubicBezTo>
                  <a:lnTo>
                    <a:pt x="1264320" y="1213989"/>
                  </a:lnTo>
                  <a:cubicBezTo>
                    <a:pt x="1264320" y="1206206"/>
                    <a:pt x="1270629" y="1199863"/>
                    <a:pt x="1278446" y="1199863"/>
                  </a:cubicBezTo>
                  <a:cubicBezTo>
                    <a:pt x="1286229" y="1199863"/>
                    <a:pt x="1292537" y="1206206"/>
                    <a:pt x="1292537" y="1213989"/>
                  </a:cubicBezTo>
                  <a:lnTo>
                    <a:pt x="1292537" y="1216800"/>
                  </a:lnTo>
                  <a:cubicBezTo>
                    <a:pt x="1292537" y="1224583"/>
                    <a:pt x="1286229" y="1230892"/>
                    <a:pt x="1278446" y="1230892"/>
                  </a:cubicBezTo>
                  <a:close/>
                  <a:moveTo>
                    <a:pt x="1278446" y="1030903"/>
                  </a:moveTo>
                  <a:cubicBezTo>
                    <a:pt x="1270663" y="1030937"/>
                    <a:pt x="1264354" y="1024663"/>
                    <a:pt x="1264320" y="1016880"/>
                  </a:cubicBezTo>
                  <a:cubicBezTo>
                    <a:pt x="1264320" y="1016846"/>
                    <a:pt x="1264320" y="1016846"/>
                    <a:pt x="1264320" y="1016812"/>
                  </a:cubicBezTo>
                  <a:lnTo>
                    <a:pt x="1264320" y="1014000"/>
                  </a:lnTo>
                  <a:cubicBezTo>
                    <a:pt x="1264320" y="1006217"/>
                    <a:pt x="1270629" y="999874"/>
                    <a:pt x="1278446" y="999874"/>
                  </a:cubicBezTo>
                  <a:cubicBezTo>
                    <a:pt x="1286229" y="999874"/>
                    <a:pt x="1292537" y="1006217"/>
                    <a:pt x="1292537" y="1014000"/>
                  </a:cubicBezTo>
                  <a:lnTo>
                    <a:pt x="1292537" y="1016812"/>
                  </a:lnTo>
                  <a:cubicBezTo>
                    <a:pt x="1292571" y="1024560"/>
                    <a:pt x="1286263" y="1030869"/>
                    <a:pt x="1278514" y="1030903"/>
                  </a:cubicBezTo>
                  <a:cubicBezTo>
                    <a:pt x="1278480" y="1030903"/>
                    <a:pt x="1278480" y="1030903"/>
                    <a:pt x="1278446" y="1030903"/>
                  </a:cubicBezTo>
                  <a:close/>
                  <a:moveTo>
                    <a:pt x="1278446" y="830914"/>
                  </a:moveTo>
                  <a:cubicBezTo>
                    <a:pt x="1270697" y="830949"/>
                    <a:pt x="1264354" y="824674"/>
                    <a:pt x="1264320" y="816926"/>
                  </a:cubicBezTo>
                  <a:cubicBezTo>
                    <a:pt x="1264320" y="816892"/>
                    <a:pt x="1264320" y="816892"/>
                    <a:pt x="1264320" y="816857"/>
                  </a:cubicBezTo>
                  <a:lnTo>
                    <a:pt x="1264320" y="814012"/>
                  </a:lnTo>
                  <a:cubicBezTo>
                    <a:pt x="1264320" y="806229"/>
                    <a:pt x="1270629" y="799920"/>
                    <a:pt x="1278446" y="799920"/>
                  </a:cubicBezTo>
                  <a:cubicBezTo>
                    <a:pt x="1286229" y="799920"/>
                    <a:pt x="1292537" y="806229"/>
                    <a:pt x="1292537" y="814012"/>
                  </a:cubicBezTo>
                  <a:lnTo>
                    <a:pt x="1292537" y="816857"/>
                  </a:lnTo>
                  <a:cubicBezTo>
                    <a:pt x="1292537" y="824606"/>
                    <a:pt x="1286229" y="830914"/>
                    <a:pt x="1278480" y="830914"/>
                  </a:cubicBezTo>
                  <a:cubicBezTo>
                    <a:pt x="1278480" y="830914"/>
                    <a:pt x="1278446" y="830914"/>
                    <a:pt x="1278446" y="830914"/>
                  </a:cubicBezTo>
                  <a:close/>
                  <a:moveTo>
                    <a:pt x="1278446" y="630960"/>
                  </a:moveTo>
                  <a:cubicBezTo>
                    <a:pt x="1270663" y="630960"/>
                    <a:pt x="1264320" y="624686"/>
                    <a:pt x="1264320" y="616903"/>
                  </a:cubicBezTo>
                  <a:cubicBezTo>
                    <a:pt x="1264320" y="616869"/>
                    <a:pt x="1264320" y="616869"/>
                    <a:pt x="1264320" y="616869"/>
                  </a:cubicBezTo>
                  <a:lnTo>
                    <a:pt x="1264320" y="614057"/>
                  </a:lnTo>
                  <a:cubicBezTo>
                    <a:pt x="1264320" y="606274"/>
                    <a:pt x="1270629" y="599931"/>
                    <a:pt x="1278446" y="599931"/>
                  </a:cubicBezTo>
                  <a:cubicBezTo>
                    <a:pt x="1286229" y="599931"/>
                    <a:pt x="1292537" y="606274"/>
                    <a:pt x="1292537" y="614057"/>
                  </a:cubicBezTo>
                  <a:lnTo>
                    <a:pt x="1292537" y="616869"/>
                  </a:lnTo>
                  <a:cubicBezTo>
                    <a:pt x="1292537" y="624652"/>
                    <a:pt x="1286229" y="630960"/>
                    <a:pt x="1278446" y="630960"/>
                  </a:cubicBezTo>
                  <a:close/>
                  <a:moveTo>
                    <a:pt x="1278446" y="430971"/>
                  </a:moveTo>
                  <a:cubicBezTo>
                    <a:pt x="1270663" y="430971"/>
                    <a:pt x="1264320" y="424697"/>
                    <a:pt x="1264320" y="416914"/>
                  </a:cubicBezTo>
                  <a:cubicBezTo>
                    <a:pt x="1264320" y="416880"/>
                    <a:pt x="1264320" y="416880"/>
                    <a:pt x="1264320" y="416880"/>
                  </a:cubicBezTo>
                  <a:cubicBezTo>
                    <a:pt x="1264320" y="409097"/>
                    <a:pt x="1270629" y="401383"/>
                    <a:pt x="1278446" y="401383"/>
                  </a:cubicBezTo>
                  <a:cubicBezTo>
                    <a:pt x="1286263" y="401383"/>
                    <a:pt x="1292537" y="406286"/>
                    <a:pt x="1292537" y="414069"/>
                  </a:cubicBezTo>
                  <a:lnTo>
                    <a:pt x="1292537" y="416880"/>
                  </a:lnTo>
                  <a:cubicBezTo>
                    <a:pt x="1292537" y="424663"/>
                    <a:pt x="1286229" y="430971"/>
                    <a:pt x="1278446" y="430971"/>
                  </a:cubicBezTo>
                  <a:close/>
                  <a:moveTo>
                    <a:pt x="1278446" y="230983"/>
                  </a:moveTo>
                  <a:cubicBezTo>
                    <a:pt x="1270697" y="231017"/>
                    <a:pt x="1264354" y="224743"/>
                    <a:pt x="1264320" y="216994"/>
                  </a:cubicBezTo>
                  <a:cubicBezTo>
                    <a:pt x="1264320" y="216960"/>
                    <a:pt x="1264320" y="216960"/>
                    <a:pt x="1264320" y="216926"/>
                  </a:cubicBezTo>
                  <a:lnTo>
                    <a:pt x="1264320" y="214080"/>
                  </a:lnTo>
                  <a:cubicBezTo>
                    <a:pt x="1264320" y="206297"/>
                    <a:pt x="1270629" y="199988"/>
                    <a:pt x="1278446" y="199988"/>
                  </a:cubicBezTo>
                  <a:cubicBezTo>
                    <a:pt x="1286229" y="199988"/>
                    <a:pt x="1292537" y="206297"/>
                    <a:pt x="1292537" y="214080"/>
                  </a:cubicBezTo>
                  <a:lnTo>
                    <a:pt x="1292537" y="216926"/>
                  </a:lnTo>
                  <a:cubicBezTo>
                    <a:pt x="1292537" y="224674"/>
                    <a:pt x="1286229" y="230983"/>
                    <a:pt x="1278480" y="230983"/>
                  </a:cubicBezTo>
                  <a:cubicBezTo>
                    <a:pt x="1278480" y="230983"/>
                    <a:pt x="1278446" y="230983"/>
                    <a:pt x="1278446" y="230983"/>
                  </a:cubicBezTo>
                  <a:close/>
                  <a:moveTo>
                    <a:pt x="1278446" y="31029"/>
                  </a:moveTo>
                  <a:cubicBezTo>
                    <a:pt x="1270663" y="31029"/>
                    <a:pt x="1264320" y="24754"/>
                    <a:pt x="1264320" y="16971"/>
                  </a:cubicBezTo>
                  <a:cubicBezTo>
                    <a:pt x="1264320" y="16937"/>
                    <a:pt x="1264320" y="16937"/>
                    <a:pt x="1264320" y="16937"/>
                  </a:cubicBezTo>
                  <a:lnTo>
                    <a:pt x="1264320" y="14126"/>
                  </a:lnTo>
                  <a:cubicBezTo>
                    <a:pt x="1264320" y="6343"/>
                    <a:pt x="1270629" y="0"/>
                    <a:pt x="1278446" y="0"/>
                  </a:cubicBezTo>
                  <a:cubicBezTo>
                    <a:pt x="1286229" y="0"/>
                    <a:pt x="1292537" y="6343"/>
                    <a:pt x="1292537" y="14126"/>
                  </a:cubicBezTo>
                  <a:lnTo>
                    <a:pt x="1292537" y="16937"/>
                  </a:lnTo>
                  <a:cubicBezTo>
                    <a:pt x="1292537" y="24720"/>
                    <a:pt x="1286229" y="31029"/>
                    <a:pt x="1278446" y="31029"/>
                  </a:cubicBezTo>
                  <a:close/>
                </a:path>
              </a:pathLst>
            </a:custGeom>
            <a:solidFill>
              <a:schemeClr val="bg1"/>
            </a:solidFill>
            <a:ln w="3429" cap="flat">
              <a:noFill/>
              <a:prstDash val="solid"/>
              <a:miter/>
            </a:ln>
          </p:spPr>
          <p:txBody>
            <a:bodyPr rtlCol="0" anchor="ctr">
              <a:noAutofit/>
            </a:bodyPr>
            <a:lstStyle/>
            <a:p>
              <a:endParaRPr lang="zh-CN" altLang="en-US">
                <a:cs typeface="思源黑体 CN Bold" panose="020B0800000000000000" pitchFamily="34" charset="-122"/>
              </a:endParaRPr>
            </a:p>
          </p:txBody>
        </p:sp>
        <p:sp>
          <p:nvSpPr>
            <p:cNvPr id="39" name="PPT世界-22"/>
            <p:cNvSpPr/>
            <p:nvPr>
              <p:custDataLst>
                <p:tags r:id="rId8"/>
              </p:custDataLst>
            </p:nvPr>
          </p:nvSpPr>
          <p:spPr>
            <a:xfrm rot="21180000">
              <a:off x="1540481" y="1979685"/>
              <a:ext cx="5161906" cy="1446550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pPr algn="ctr"/>
              <a:r>
                <a:rPr lang="en-US" altLang="zh-CN" sz="60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web</a:t>
              </a:r>
              <a:r>
                <a:rPr lang="zh-CN" altLang="en-US" sz="6000" i="1" dirty="0">
                  <a:gradFill>
                    <a:gsLst>
                      <a:gs pos="0">
                        <a:schemeClr val="bg1"/>
                      </a:gs>
                      <a:gs pos="98000">
                        <a:schemeClr val="bg1">
                          <a:lumMod val="85000"/>
                        </a:schemeClr>
                      </a:gs>
                    </a:gsLst>
                    <a:lin ang="5400000" scaled="1"/>
                  </a:gra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前端</a:t>
              </a:r>
            </a:p>
          </p:txBody>
        </p:sp>
        <p:sp>
          <p:nvSpPr>
            <p:cNvPr id="49" name="PPT世界-27"/>
            <p:cNvSpPr/>
            <p:nvPr>
              <p:custDataLst>
                <p:tags r:id="rId9"/>
              </p:custDataLst>
            </p:nvPr>
          </p:nvSpPr>
          <p:spPr>
            <a:xfrm rot="21180000">
              <a:off x="489217" y="1136514"/>
              <a:ext cx="5380825" cy="584775"/>
            </a:xfrm>
            <a:prstGeom prst="rect">
              <a:avLst/>
            </a:prstGeom>
          </p:spPr>
          <p:txBody>
            <a:bodyPr wrap="square">
              <a:noAutofit/>
            </a:bodyPr>
            <a:lstStyle/>
            <a:p>
              <a:endParaRPr lang="zh-CN" altLang="en-US" sz="3200" i="1" dirty="0">
                <a:gradFill>
                  <a:gsLst>
                    <a:gs pos="0">
                      <a:schemeClr val="accent1">
                        <a:alpha val="30000"/>
                      </a:schemeClr>
                    </a:gs>
                    <a:gs pos="100000">
                      <a:schemeClr val="accent1">
                        <a:alpha val="30000"/>
                      </a:schemeClr>
                    </a:gs>
                  </a:gsLst>
                  <a:lin ang="5400000" scaled="1"/>
                </a:gra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</p:grpSp>
      <p:sp>
        <p:nvSpPr>
          <p:cNvPr id="6" name="PPT世界-27"/>
          <p:cNvSpPr/>
          <p:nvPr>
            <p:custDataLst>
              <p:tags r:id="rId2"/>
            </p:custDataLst>
          </p:nvPr>
        </p:nvSpPr>
        <p:spPr>
          <a:xfrm rot="21180000">
            <a:off x="1673492" y="1582919"/>
            <a:ext cx="5380825" cy="584775"/>
          </a:xfrm>
          <a:prstGeom prst="rect">
            <a:avLst/>
          </a:prstGeom>
        </p:spPr>
        <p:txBody>
          <a:bodyPr wrap="square">
            <a:noAutofit/>
          </a:bodyPr>
          <a:lstStyle/>
          <a:p>
            <a:r>
              <a:rPr lang="en-US" altLang="zh-CN" sz="3200" b="1" i="1" dirty="0">
                <a:solidFill>
                  <a:schemeClr val="accent1">
                    <a:lumMod val="7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rPr>
              <a:t>PART TWO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9390" y="44450"/>
            <a:ext cx="3048000" cy="798830"/>
          </a:xfrm>
          <a:prstGeom prst="rect">
            <a:avLst/>
          </a:prstGeom>
        </p:spPr>
      </p:pic>
      <p:sp>
        <p:nvSpPr>
          <p:cNvPr id="53" name="PPT世界-4"/>
          <p:cNvSpPr/>
          <p:nvPr>
            <p:custDataLst>
              <p:tags r:id="rId4"/>
            </p:custDataLst>
          </p:nvPr>
        </p:nvSpPr>
        <p:spPr>
          <a:xfrm>
            <a:off x="-36829" y="-27305"/>
            <a:ext cx="5269863" cy="1500566"/>
          </a:xfrm>
          <a:custGeom>
            <a:avLst/>
            <a:gdLst>
              <a:gd name="connsiteX0" fmla="*/ 5222285 w 5269863"/>
              <a:gd name="connsiteY0" fmla="*/ 0 h 1500566"/>
              <a:gd name="connsiteX1" fmla="*/ 5269863 w 5269863"/>
              <a:gd name="connsiteY1" fmla="*/ 0 h 1500566"/>
              <a:gd name="connsiteX2" fmla="*/ 5267046 w 5269863"/>
              <a:gd name="connsiteY2" fmla="*/ 31254 h 1500566"/>
              <a:gd name="connsiteX3" fmla="*/ 3971677 w 5269863"/>
              <a:gd name="connsiteY3" fmla="*/ 934142 h 1500566"/>
              <a:gd name="connsiteX4" fmla="*/ 3048029 w 5269863"/>
              <a:gd name="connsiteY4" fmla="*/ 948923 h 1500566"/>
              <a:gd name="connsiteX5" fmla="*/ 2477820 w 5269863"/>
              <a:gd name="connsiteY5" fmla="*/ 936539 h 1500566"/>
              <a:gd name="connsiteX6" fmla="*/ 1107490 w 5269863"/>
              <a:gd name="connsiteY6" fmla="*/ 1098721 h 1500566"/>
              <a:gd name="connsiteX7" fmla="*/ 955610 w 5269863"/>
              <a:gd name="connsiteY7" fmla="*/ 1138318 h 1500566"/>
              <a:gd name="connsiteX8" fmla="*/ 331705 w 5269863"/>
              <a:gd name="connsiteY8" fmla="*/ 1369232 h 1500566"/>
              <a:gd name="connsiteX9" fmla="*/ 62524 w 5269863"/>
              <a:gd name="connsiteY9" fmla="*/ 1478274 h 1500566"/>
              <a:gd name="connsiteX10" fmla="*/ 0 w 5269863"/>
              <a:gd name="connsiteY10" fmla="*/ 1500566 h 1500566"/>
              <a:gd name="connsiteX11" fmla="*/ 0 w 5269863"/>
              <a:gd name="connsiteY11" fmla="*/ 1454234 h 1500566"/>
              <a:gd name="connsiteX12" fmla="*/ 36097 w 5269863"/>
              <a:gd name="connsiteY12" fmla="*/ 1441369 h 1500566"/>
              <a:gd name="connsiteX13" fmla="*/ 303917 w 5269863"/>
              <a:gd name="connsiteY13" fmla="*/ 1332935 h 1500566"/>
              <a:gd name="connsiteX14" fmla="*/ 932903 w 5269863"/>
              <a:gd name="connsiteY14" fmla="*/ 1100367 h 1500566"/>
              <a:gd name="connsiteX15" fmla="*/ 1087384 w 5269863"/>
              <a:gd name="connsiteY15" fmla="*/ 1060121 h 1500566"/>
              <a:gd name="connsiteX16" fmla="*/ 2468966 w 5269863"/>
              <a:gd name="connsiteY16" fmla="*/ 896892 h 1500566"/>
              <a:gd name="connsiteX17" fmla="*/ 3043098 w 5269863"/>
              <a:gd name="connsiteY17" fmla="*/ 909429 h 1500566"/>
              <a:gd name="connsiteX18" fmla="*/ 3956987 w 5269863"/>
              <a:gd name="connsiteY18" fmla="*/ 895303 h 1500566"/>
              <a:gd name="connsiteX19" fmla="*/ 5220393 w 5269863"/>
              <a:gd name="connsiteY19" fmla="*/ 20843 h 1500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5269863" h="1500566">
                <a:moveTo>
                  <a:pt x="5222285" y="0"/>
                </a:moveTo>
                <a:lnTo>
                  <a:pt x="5269863" y="0"/>
                </a:lnTo>
                <a:lnTo>
                  <a:pt x="5267046" y="31254"/>
                </a:lnTo>
                <a:cubicBezTo>
                  <a:pt x="5243737" y="202779"/>
                  <a:pt x="5084422" y="780764"/>
                  <a:pt x="3971677" y="934142"/>
                </a:cubicBezTo>
                <a:cubicBezTo>
                  <a:pt x="3667071" y="976141"/>
                  <a:pt x="3352937" y="962332"/>
                  <a:pt x="3048029" y="948923"/>
                </a:cubicBezTo>
                <a:cubicBezTo>
                  <a:pt x="2861347" y="940725"/>
                  <a:pt x="2667924" y="932203"/>
                  <a:pt x="2477820" y="936539"/>
                </a:cubicBezTo>
                <a:cubicBezTo>
                  <a:pt x="1992167" y="947608"/>
                  <a:pt x="1518084" y="1003619"/>
                  <a:pt x="1107490" y="1098721"/>
                </a:cubicBezTo>
                <a:cubicBezTo>
                  <a:pt x="1058161" y="1110124"/>
                  <a:pt x="1007059" y="1123460"/>
                  <a:pt x="955610" y="1138318"/>
                </a:cubicBezTo>
                <a:cubicBezTo>
                  <a:pt x="738125" y="1201148"/>
                  <a:pt x="531715" y="1286506"/>
                  <a:pt x="331705" y="1369232"/>
                </a:cubicBezTo>
                <a:cubicBezTo>
                  <a:pt x="243675" y="1405642"/>
                  <a:pt x="154064" y="1442704"/>
                  <a:pt x="62524" y="1478274"/>
                </a:cubicBezTo>
                <a:lnTo>
                  <a:pt x="0" y="1500566"/>
                </a:lnTo>
                <a:lnTo>
                  <a:pt x="0" y="1454234"/>
                </a:lnTo>
                <a:lnTo>
                  <a:pt x="36097" y="1441369"/>
                </a:lnTo>
                <a:cubicBezTo>
                  <a:pt x="127095" y="1406022"/>
                  <a:pt x="216293" y="1369152"/>
                  <a:pt x="303917" y="1332935"/>
                </a:cubicBezTo>
                <a:cubicBezTo>
                  <a:pt x="505155" y="1249740"/>
                  <a:pt x="712829" y="1163916"/>
                  <a:pt x="932903" y="1100367"/>
                </a:cubicBezTo>
                <a:cubicBezTo>
                  <a:pt x="985225" y="1085275"/>
                  <a:pt x="1037212" y="1071749"/>
                  <a:pt x="1087384" y="1060121"/>
                </a:cubicBezTo>
                <a:cubicBezTo>
                  <a:pt x="1501548" y="964290"/>
                  <a:pt x="1979556" y="907931"/>
                  <a:pt x="2468966" y="896892"/>
                </a:cubicBezTo>
                <a:cubicBezTo>
                  <a:pt x="2661014" y="892553"/>
                  <a:pt x="2855444" y="901153"/>
                  <a:pt x="3043098" y="909429"/>
                </a:cubicBezTo>
                <a:cubicBezTo>
                  <a:pt x="3345525" y="922799"/>
                  <a:pt x="3657143" y="936570"/>
                  <a:pt x="3956987" y="895303"/>
                </a:cubicBezTo>
                <a:cubicBezTo>
                  <a:pt x="5043001" y="745853"/>
                  <a:pt x="5197854" y="186784"/>
                  <a:pt x="5220393" y="20843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20000"/>
            </a:schemeClr>
          </a:solidFill>
          <a:ln w="3429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zh-CN" altLang="en-US">
              <a:cs typeface="思源黑体 CN Bold" panose="020B0800000000000000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grpSp>
        <p:nvGrpSpPr>
          <p:cNvPr id="63" name="PPT世界-11"/>
          <p:cNvGrpSpPr/>
          <p:nvPr/>
        </p:nvGrpSpPr>
        <p:grpSpPr>
          <a:xfrm>
            <a:off x="205817" y="308320"/>
            <a:ext cx="2655493" cy="631825"/>
            <a:chOff x="7860107" y="3248370"/>
            <a:chExt cx="2655493" cy="631825"/>
          </a:xfrm>
        </p:grpSpPr>
        <p:sp>
          <p:nvSpPr>
            <p:cNvPr id="43" name="PPT世界-11-1"/>
            <p:cNvSpPr/>
            <p:nvPr>
              <p:custDataLst>
                <p:tags r:id="rId3"/>
              </p:custDataLst>
            </p:nvPr>
          </p:nvSpPr>
          <p:spPr>
            <a:xfrm>
              <a:off x="7878740" y="3248370"/>
              <a:ext cx="591993" cy="5919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4" name="PPT世界-11-2"/>
            <p:cNvSpPr txBox="1"/>
            <p:nvPr>
              <p:custDataLst>
                <p:tags r:id="rId4"/>
              </p:custDataLst>
            </p:nvPr>
          </p:nvSpPr>
          <p:spPr>
            <a:xfrm>
              <a:off x="7860107" y="3366292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" name="PPT世界-11-3"/>
            <p:cNvSpPr txBox="1"/>
            <p:nvPr>
              <p:custDataLst>
                <p:tags r:id="rId5"/>
              </p:custDataLst>
            </p:nvPr>
          </p:nvSpPr>
          <p:spPr>
            <a:xfrm>
              <a:off x="8740852" y="3258765"/>
              <a:ext cx="1774748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web</a:t>
              </a:r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前端</a:t>
              </a:r>
            </a:p>
          </p:txBody>
        </p:sp>
        <p:sp>
          <p:nvSpPr>
            <p:cNvPr id="46" name="PPT世界-11-4"/>
            <p:cNvSpPr txBox="1"/>
            <p:nvPr>
              <p:custDataLst>
                <p:tags r:id="rId6"/>
              </p:custDataLst>
            </p:nvPr>
          </p:nvSpPr>
          <p:spPr>
            <a:xfrm>
              <a:off x="8755457" y="3649055"/>
              <a:ext cx="1159510" cy="231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zh-CN" altLang="en-US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Web frontend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22960" y="1019810"/>
            <a:ext cx="1090612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/>
              <a:t>任务要求一：</a:t>
            </a:r>
          </a:p>
          <a:p>
            <a:pPr indent="457200" fontAlgn="auto">
              <a:lnSpc>
                <a:spcPct val="200000"/>
              </a:lnSpc>
            </a:pPr>
            <a:r>
              <a:rPr lang="zh-CN" altLang="en-US"/>
              <a:t>界面上应该有录入用户ID, 检索关键词、年代、标签等的文本框或选择下拉列表和不同任务的提交按钮，风格最好提供选择框。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65390" y="2773045"/>
            <a:ext cx="4337685" cy="349948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2960" y="2888615"/>
            <a:ext cx="406400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fontAlgn="auto">
              <a:lnSpc>
                <a:spcPct val="200000"/>
              </a:lnSpc>
            </a:pPr>
            <a:r>
              <a:rPr lang="zh-CN" altLang="en-US"/>
              <a:t>在前端部分使用</a:t>
            </a:r>
            <a:r>
              <a:rPr lang="en-US" altLang="zh-CN"/>
              <a:t> HTML </a:t>
            </a:r>
            <a:r>
              <a:rPr lang="zh-CN" altLang="en-US"/>
              <a:t>进行该系统</a:t>
            </a:r>
            <a:r>
              <a:rPr lang="en-US" altLang="zh-CN"/>
              <a:t> web </a:t>
            </a:r>
            <a:r>
              <a:rPr lang="zh-CN" altLang="en-US"/>
              <a:t>页面的设计，完成了任务一。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3125470" y="2998470"/>
            <a:ext cx="4064000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 fontAlgn="auto">
              <a:lnSpc>
                <a:spcPct val="200000"/>
              </a:lnSpc>
            </a:pPr>
            <a:r>
              <a:rPr lang="en-US" altLang="zh-CN"/>
              <a:t>                                                           </a:t>
            </a:r>
            <a:r>
              <a:rPr lang="zh-CN" altLang="en-US"/>
              <a:t>用户</a:t>
            </a:r>
            <a:r>
              <a:rPr lang="en-US" altLang="zh-CN"/>
              <a:t> ID</a:t>
            </a:r>
          </a:p>
          <a:p>
            <a:pPr indent="0" algn="l" fontAlgn="auto">
              <a:lnSpc>
                <a:spcPct val="200000"/>
              </a:lnSpc>
            </a:pPr>
            <a:r>
              <a:rPr lang="en-US" altLang="zh-CN"/>
              <a:t>                                                           </a:t>
            </a:r>
            <a:r>
              <a:rPr lang="zh-CN" altLang="en-US"/>
              <a:t>关键词</a:t>
            </a:r>
          </a:p>
          <a:p>
            <a:pPr indent="0" algn="l" fontAlgn="auto">
              <a:lnSpc>
                <a:spcPct val="200000"/>
              </a:lnSpc>
            </a:pPr>
            <a:r>
              <a:rPr lang="en-US" altLang="zh-CN"/>
              <a:t>                                                           </a:t>
            </a:r>
            <a:r>
              <a:rPr lang="zh-CN" altLang="en-US"/>
              <a:t>年</a:t>
            </a:r>
            <a:r>
              <a:rPr lang="en-US" altLang="zh-CN"/>
              <a:t>     </a:t>
            </a:r>
            <a:r>
              <a:rPr lang="zh-CN" altLang="en-US"/>
              <a:t>代</a:t>
            </a:r>
            <a:r>
              <a:rPr lang="en-US" altLang="zh-CN"/>
              <a:t>    </a:t>
            </a:r>
            <a:endParaRPr lang="zh-CN" altLang="en-US"/>
          </a:p>
          <a:p>
            <a:pPr indent="0" algn="l" fontAlgn="auto">
              <a:lnSpc>
                <a:spcPct val="200000"/>
              </a:lnSpc>
            </a:pPr>
            <a:r>
              <a:rPr lang="en-US" altLang="zh-CN"/>
              <a:t>                                                           </a:t>
            </a:r>
            <a:r>
              <a:rPr lang="zh-CN" altLang="en-US"/>
              <a:t>标</a:t>
            </a:r>
            <a:r>
              <a:rPr lang="en-US" altLang="zh-CN"/>
              <a:t>     </a:t>
            </a:r>
            <a:r>
              <a:rPr lang="zh-CN" altLang="en-US"/>
              <a:t>签</a:t>
            </a:r>
          </a:p>
          <a:p>
            <a:pPr indent="0" algn="l" fontAlgn="auto">
              <a:lnSpc>
                <a:spcPct val="100000"/>
              </a:lnSpc>
            </a:pPr>
            <a:r>
              <a:rPr lang="en-US" altLang="zh-CN"/>
              <a:t>                                                        </a:t>
            </a:r>
            <a:r>
              <a:rPr lang="zh-CN" altLang="en-US"/>
              <a:t>下拉列表</a:t>
            </a:r>
          </a:p>
        </p:txBody>
      </p:sp>
      <p:sp>
        <p:nvSpPr>
          <p:cNvPr id="12" name="右箭头 11"/>
          <p:cNvSpPr/>
          <p:nvPr/>
        </p:nvSpPr>
        <p:spPr>
          <a:xfrm>
            <a:off x="7082790" y="3265805"/>
            <a:ext cx="793115" cy="3346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7082790" y="5173980"/>
            <a:ext cx="793115" cy="3346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右箭头 14"/>
          <p:cNvSpPr/>
          <p:nvPr/>
        </p:nvSpPr>
        <p:spPr>
          <a:xfrm>
            <a:off x="7082790" y="3806190"/>
            <a:ext cx="793115" cy="3346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>
            <a:off x="7082790" y="4346575"/>
            <a:ext cx="793115" cy="3346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右箭头 16"/>
          <p:cNvSpPr/>
          <p:nvPr/>
        </p:nvSpPr>
        <p:spPr>
          <a:xfrm>
            <a:off x="7082790" y="4835525"/>
            <a:ext cx="793115" cy="334645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6" grpId="0"/>
      <p:bldP spid="6" grpId="1"/>
      <p:bldP spid="11" grpId="0"/>
      <p:bldP spid="11" grpId="1"/>
      <p:bldP spid="12" grpId="0" animBg="1"/>
      <p:bldP spid="12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4155" y="1443990"/>
            <a:ext cx="7374890" cy="4577715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22550" y="177165"/>
            <a:ext cx="9302115" cy="6504305"/>
          </a:xfrm>
          <a:prstGeom prst="rect">
            <a:avLst/>
          </a:prstGeom>
        </p:spPr>
      </p:pic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grpSp>
        <p:nvGrpSpPr>
          <p:cNvPr id="63" name="PPT世界-11"/>
          <p:cNvGrpSpPr/>
          <p:nvPr/>
        </p:nvGrpSpPr>
        <p:grpSpPr>
          <a:xfrm>
            <a:off x="205817" y="308320"/>
            <a:ext cx="2655493" cy="631825"/>
            <a:chOff x="7860107" y="3248370"/>
            <a:chExt cx="2655493" cy="631825"/>
          </a:xfrm>
        </p:grpSpPr>
        <p:sp>
          <p:nvSpPr>
            <p:cNvPr id="43" name="PPT世界-11-1"/>
            <p:cNvSpPr/>
            <p:nvPr>
              <p:custDataLst>
                <p:tags r:id="rId3"/>
              </p:custDataLst>
            </p:nvPr>
          </p:nvSpPr>
          <p:spPr>
            <a:xfrm>
              <a:off x="7878740" y="3248370"/>
              <a:ext cx="591993" cy="5919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4" name="PPT世界-11-2"/>
            <p:cNvSpPr txBox="1"/>
            <p:nvPr>
              <p:custDataLst>
                <p:tags r:id="rId4"/>
              </p:custDataLst>
            </p:nvPr>
          </p:nvSpPr>
          <p:spPr>
            <a:xfrm>
              <a:off x="7860107" y="3366292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" name="PPT世界-11-3"/>
            <p:cNvSpPr txBox="1"/>
            <p:nvPr>
              <p:custDataLst>
                <p:tags r:id="rId5"/>
              </p:custDataLst>
            </p:nvPr>
          </p:nvSpPr>
          <p:spPr>
            <a:xfrm>
              <a:off x="8740852" y="3258765"/>
              <a:ext cx="1774748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web</a:t>
              </a:r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前端</a:t>
              </a:r>
            </a:p>
          </p:txBody>
        </p:sp>
        <p:sp>
          <p:nvSpPr>
            <p:cNvPr id="46" name="PPT世界-11-4"/>
            <p:cNvSpPr txBox="1"/>
            <p:nvPr>
              <p:custDataLst>
                <p:tags r:id="rId6"/>
              </p:custDataLst>
            </p:nvPr>
          </p:nvSpPr>
          <p:spPr>
            <a:xfrm>
              <a:off x="8755457" y="3649055"/>
              <a:ext cx="1159510" cy="231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zh-CN" altLang="en-US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Web frontend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sp>
        <p:nvSpPr>
          <p:cNvPr id="18" name="右箭头 17"/>
          <p:cNvSpPr/>
          <p:nvPr/>
        </p:nvSpPr>
        <p:spPr>
          <a:xfrm rot="20520000">
            <a:off x="855345" y="1377315"/>
            <a:ext cx="2534285" cy="251460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20520000">
            <a:off x="982345" y="1918970"/>
            <a:ext cx="2534285" cy="251460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20520000">
            <a:off x="855345" y="2451100"/>
            <a:ext cx="2534285" cy="251460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右箭头 20"/>
          <p:cNvSpPr/>
          <p:nvPr/>
        </p:nvSpPr>
        <p:spPr>
          <a:xfrm rot="20520000">
            <a:off x="934720" y="3062605"/>
            <a:ext cx="2534285" cy="251460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右箭头 21"/>
          <p:cNvSpPr/>
          <p:nvPr/>
        </p:nvSpPr>
        <p:spPr>
          <a:xfrm rot="21180000">
            <a:off x="2146300" y="3606800"/>
            <a:ext cx="1124585" cy="251460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920000">
            <a:off x="2567940" y="4281805"/>
            <a:ext cx="1124585" cy="251460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2160000">
            <a:off x="2201545" y="5255260"/>
            <a:ext cx="936625" cy="251460"/>
          </a:xfrm>
          <a:prstGeom prst="rightArrow">
            <a:avLst/>
          </a:prstGeom>
          <a:solidFill>
            <a:schemeClr val="accent1">
              <a:alpha val="70000"/>
            </a:schemeClr>
          </a:solidFill>
        </p:spPr>
        <p:style>
          <a:lnRef idx="0">
            <a:srgbClr val="FFFFFF"/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5010785" y="308610"/>
            <a:ext cx="4064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各功能具体代码实现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6864350" y="79438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用户</a:t>
            </a:r>
            <a:r>
              <a:rPr lang="en-US" altLang="zh-CN" sz="1400"/>
              <a:t>ID</a:t>
            </a:r>
            <a:r>
              <a:rPr lang="zh-CN" altLang="en-US" sz="1400"/>
              <a:t>框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864350" y="135001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关键词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864350" y="189484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年代</a:t>
            </a:r>
          </a:p>
        </p:txBody>
      </p:sp>
      <p:sp>
        <p:nvSpPr>
          <p:cNvPr id="30" name="文本框 29"/>
          <p:cNvSpPr txBox="1"/>
          <p:nvPr/>
        </p:nvSpPr>
        <p:spPr>
          <a:xfrm>
            <a:off x="6864350" y="251777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标签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8447405" y="392557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下拉框选项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7141210" y="4692015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搜索按钮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5433060" y="5758180"/>
            <a:ext cx="4064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/>
              <a:t>输出部分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6" grpId="0"/>
      <p:bldP spid="26" grpId="1"/>
      <p:bldP spid="27" grpId="0"/>
      <p:bldP spid="27" grpId="1"/>
      <p:bldP spid="28" grpId="0"/>
      <p:bldP spid="28" grpId="1"/>
      <p:bldP spid="29" grpId="0"/>
      <p:bldP spid="29" grpId="1"/>
      <p:bldP spid="30" grpId="0"/>
      <p:bldP spid="30" grpId="1"/>
      <p:bldP spid="31" grpId="0"/>
      <p:bldP spid="31" grpId="1"/>
      <p:bldP spid="33" grpId="0"/>
      <p:bldP spid="33" grpId="1"/>
      <p:bldP spid="34" grpId="0"/>
      <p:bldP spid="34" grpId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47210" y="1899920"/>
            <a:ext cx="7374890" cy="4577715"/>
          </a:xfrm>
          <a:prstGeom prst="rect">
            <a:avLst/>
          </a:prstGeom>
        </p:spPr>
      </p:pic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grpSp>
        <p:nvGrpSpPr>
          <p:cNvPr id="63" name="PPT世界-11"/>
          <p:cNvGrpSpPr/>
          <p:nvPr/>
        </p:nvGrpSpPr>
        <p:grpSpPr>
          <a:xfrm>
            <a:off x="205817" y="308320"/>
            <a:ext cx="2655493" cy="631825"/>
            <a:chOff x="7860107" y="3248370"/>
            <a:chExt cx="2655493" cy="631825"/>
          </a:xfrm>
        </p:grpSpPr>
        <p:sp>
          <p:nvSpPr>
            <p:cNvPr id="43" name="PPT世界-11-1"/>
            <p:cNvSpPr/>
            <p:nvPr>
              <p:custDataLst>
                <p:tags r:id="rId3"/>
              </p:custDataLst>
            </p:nvPr>
          </p:nvSpPr>
          <p:spPr>
            <a:xfrm>
              <a:off x="7878740" y="3248370"/>
              <a:ext cx="591993" cy="5919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4" name="PPT世界-11-2"/>
            <p:cNvSpPr txBox="1"/>
            <p:nvPr>
              <p:custDataLst>
                <p:tags r:id="rId4"/>
              </p:custDataLst>
            </p:nvPr>
          </p:nvSpPr>
          <p:spPr>
            <a:xfrm>
              <a:off x="7860107" y="3366292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" name="PPT世界-11-3"/>
            <p:cNvSpPr txBox="1"/>
            <p:nvPr>
              <p:custDataLst>
                <p:tags r:id="rId5"/>
              </p:custDataLst>
            </p:nvPr>
          </p:nvSpPr>
          <p:spPr>
            <a:xfrm>
              <a:off x="8740852" y="3258765"/>
              <a:ext cx="1774748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web</a:t>
              </a:r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前后端</a:t>
              </a:r>
            </a:p>
          </p:txBody>
        </p:sp>
        <p:sp>
          <p:nvSpPr>
            <p:cNvPr id="46" name="PPT世界-11-4"/>
            <p:cNvSpPr txBox="1"/>
            <p:nvPr>
              <p:custDataLst>
                <p:tags r:id="rId6"/>
              </p:custDataLst>
            </p:nvPr>
          </p:nvSpPr>
          <p:spPr>
            <a:xfrm>
              <a:off x="8755457" y="3649055"/>
              <a:ext cx="1299210" cy="231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zh-CN" altLang="en-US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Web frontend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822960" y="794385"/>
            <a:ext cx="809180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200000"/>
              </a:lnSpc>
            </a:pPr>
            <a:r>
              <a:rPr lang="zh-CN" altLang="en-US"/>
              <a:t>任务要求二：</a:t>
            </a:r>
          </a:p>
          <a:p>
            <a:pPr indent="457200" fontAlgn="auto">
              <a:lnSpc>
                <a:spcPct val="200000"/>
              </a:lnSpc>
            </a:pPr>
            <a:r>
              <a:rPr lang="zh-CN" altLang="en-US">
                <a:sym typeface="+mn-ea"/>
              </a:rPr>
              <a:t> 搜索结果要在网页上或客户端图形UI 展示，超过一页的要有滚动条。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808480" y="5393690"/>
            <a:ext cx="16256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搜索结果展示</a:t>
            </a:r>
          </a:p>
        </p:txBody>
      </p:sp>
      <p:sp>
        <p:nvSpPr>
          <p:cNvPr id="6" name="右箭头 5"/>
          <p:cNvSpPr/>
          <p:nvPr/>
        </p:nvSpPr>
        <p:spPr>
          <a:xfrm>
            <a:off x="3502025" y="5420360"/>
            <a:ext cx="715645" cy="34163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0664190" y="904240"/>
            <a:ext cx="9315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滚动条</a:t>
            </a:r>
          </a:p>
        </p:txBody>
      </p:sp>
      <p:sp>
        <p:nvSpPr>
          <p:cNvPr id="12" name="右箭头 11"/>
          <p:cNvSpPr/>
          <p:nvPr/>
        </p:nvSpPr>
        <p:spPr>
          <a:xfrm rot="4680000">
            <a:off x="11207115" y="1470660"/>
            <a:ext cx="715645" cy="341630"/>
          </a:xfrm>
          <a:prstGeom prst="right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5" grpId="0"/>
      <p:bldP spid="5" grpId="1"/>
      <p:bldP spid="6" grpId="0" animBg="1"/>
      <p:bldP spid="6" grpId="1" animBg="1"/>
      <p:bldP spid="11" grpId="0"/>
      <p:bldP spid="11" grpId="1"/>
      <p:bldP spid="12" grpId="0" animBg="1"/>
      <p:bldP spid="12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7540" y="173990"/>
            <a:ext cx="9998710" cy="6684010"/>
          </a:xfrm>
          <a:prstGeom prst="rect">
            <a:avLst/>
          </a:prstGeom>
        </p:spPr>
      </p:pic>
      <p:sp>
        <p:nvSpPr>
          <p:cNvPr id="9" name="PPT世界-14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1365" cy="6858000"/>
          </a:xfrm>
          <a:prstGeom prst="frame">
            <a:avLst>
              <a:gd name="adj1" fmla="val 1204"/>
            </a:avLst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cs typeface="思源黑体 CN Bold" panose="020B0800000000000000" pitchFamily="34" charset="-122"/>
            </a:endParaRPr>
          </a:p>
        </p:txBody>
      </p:sp>
      <p:grpSp>
        <p:nvGrpSpPr>
          <p:cNvPr id="63" name="PPT世界-11"/>
          <p:cNvGrpSpPr/>
          <p:nvPr/>
        </p:nvGrpSpPr>
        <p:grpSpPr>
          <a:xfrm>
            <a:off x="205817" y="308320"/>
            <a:ext cx="2655493" cy="631825"/>
            <a:chOff x="7860107" y="3248370"/>
            <a:chExt cx="2655493" cy="631825"/>
          </a:xfrm>
        </p:grpSpPr>
        <p:sp>
          <p:nvSpPr>
            <p:cNvPr id="43" name="PPT世界-11-1"/>
            <p:cNvSpPr/>
            <p:nvPr>
              <p:custDataLst>
                <p:tags r:id="rId3"/>
              </p:custDataLst>
            </p:nvPr>
          </p:nvSpPr>
          <p:spPr>
            <a:xfrm>
              <a:off x="7878740" y="3248370"/>
              <a:ext cx="591993" cy="591993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zh-CN" altLang="en-US" sz="1200" dirty="0">
                <a:gradFill>
                  <a:gsLst>
                    <a:gs pos="0">
                      <a:srgbClr val="1D92EE"/>
                    </a:gs>
                    <a:gs pos="100000">
                      <a:srgbClr val="064BBA"/>
                    </a:gs>
                  </a:gsLst>
                  <a:lin ang="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44" name="PPT世界-11-2"/>
            <p:cNvSpPr txBox="1"/>
            <p:nvPr>
              <p:custDataLst>
                <p:tags r:id="rId4"/>
              </p:custDataLst>
            </p:nvPr>
          </p:nvSpPr>
          <p:spPr>
            <a:xfrm>
              <a:off x="7860107" y="3366292"/>
              <a:ext cx="617370" cy="36842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02</a:t>
              </a:r>
              <a:endParaRPr lang="zh-CN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Bold" panose="020B0800000000000000" pitchFamily="34" charset="-122"/>
                <a:ea typeface="思源黑体 CN Bold" panose="020B0800000000000000" pitchFamily="34" charset="-122"/>
                <a:cs typeface="思源黑体 CN Bold" panose="020B0800000000000000" pitchFamily="34" charset="-122"/>
              </a:endParaRPr>
            </a:p>
          </p:txBody>
        </p:sp>
        <p:sp>
          <p:nvSpPr>
            <p:cNvPr id="7" name="PPT世界-11-3"/>
            <p:cNvSpPr txBox="1"/>
            <p:nvPr>
              <p:custDataLst>
                <p:tags r:id="rId5"/>
              </p:custDataLst>
            </p:nvPr>
          </p:nvSpPr>
          <p:spPr>
            <a:xfrm>
              <a:off x="8740852" y="3258765"/>
              <a:ext cx="1774748" cy="40011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en-US" altLang="zh-CN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web</a:t>
              </a:r>
              <a:r>
                <a:rPr lang="zh-CN" altLang="en-US" sz="20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  <a:cs typeface="思源黑体 CN Bold" panose="020B0800000000000000" pitchFamily="34" charset="-122"/>
                </a:rPr>
                <a:t>前端</a:t>
              </a:r>
            </a:p>
          </p:txBody>
        </p:sp>
        <p:sp>
          <p:nvSpPr>
            <p:cNvPr id="46" name="PPT世界-11-4"/>
            <p:cNvSpPr txBox="1"/>
            <p:nvPr>
              <p:custDataLst>
                <p:tags r:id="rId6"/>
              </p:custDataLst>
            </p:nvPr>
          </p:nvSpPr>
          <p:spPr>
            <a:xfrm>
              <a:off x="8755457" y="3649055"/>
              <a:ext cx="1299210" cy="2311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dist"/>
              <a:r>
                <a:rPr lang="zh-CN" altLang="en-US" sz="900" cap="all" dirty="0">
                  <a:solidFill>
                    <a:schemeClr val="tx1">
                      <a:lumMod val="75000"/>
                      <a:lumOff val="25000"/>
                    </a:schemeClr>
                  </a:solidFill>
                  <a:uFillTx/>
                  <a:latin typeface="思源黑体 CN Light" charset="0"/>
                  <a:ea typeface="思源黑体 CN Light" panose="020B0300000000000000" pitchFamily="34" charset="-122"/>
                  <a:cs typeface="思源黑体 CN Bold" panose="020B0800000000000000" pitchFamily="34" charset="-122"/>
                </a:rPr>
                <a:t>Web frontend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9">
            <a:clrChange>
              <a:clrFrom>
                <a:srgbClr val="ECECEC">
                  <a:alpha val="100000"/>
                </a:srgbClr>
              </a:clrFrom>
              <a:clrTo>
                <a:srgbClr val="ECECEC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074785" y="105410"/>
            <a:ext cx="3048000" cy="7988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05740" y="1176020"/>
            <a:ext cx="406400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连接后端</a:t>
            </a:r>
          </a:p>
          <a:p>
            <a:r>
              <a:rPr lang="zh-CN" altLang="en-US"/>
              <a:t>具体代码功能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6337935" y="426085"/>
            <a:ext cx="26974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executeTask </a:t>
            </a:r>
            <a:r>
              <a:rPr lang="zh-CN" altLang="en-US" sz="1000"/>
              <a:t>函数：</a:t>
            </a:r>
            <a:r>
              <a:rPr lang="zh-CN" altLang="en-US" sz="1000">
                <a:sym typeface="+mn-ea"/>
              </a:rPr>
              <a:t>从</a:t>
            </a:r>
            <a:r>
              <a:rPr lang="en-US" altLang="zh-CN" sz="1000">
                <a:sym typeface="+mn-ea"/>
              </a:rPr>
              <a:t> </a:t>
            </a:r>
            <a:r>
              <a:rPr lang="zh-CN" altLang="en-US" sz="1000">
                <a:sym typeface="+mn-ea"/>
              </a:rPr>
              <a:t>HTML</a:t>
            </a:r>
            <a:r>
              <a:rPr lang="en-US" altLang="zh-CN" sz="1000">
                <a:sym typeface="+mn-ea"/>
              </a:rPr>
              <a:t> </a:t>
            </a:r>
            <a:r>
              <a:rPr lang="zh-CN" altLang="en-US" sz="1000">
                <a:sym typeface="+mn-ea"/>
              </a:rPr>
              <a:t>元素中检索各种输入值</a:t>
            </a:r>
            <a:r>
              <a:rPr lang="zh-CN" altLang="en-US" sz="1000"/>
              <a:t>获取输入。</a:t>
            </a:r>
          </a:p>
          <a:p>
            <a:r>
              <a:rPr lang="zh-CN" altLang="en-US" sz="1000"/>
              <a:t>selectedTask：从ID为'task'的元素获取的选定任务。</a:t>
            </a:r>
          </a:p>
          <a:p>
            <a:r>
              <a:rPr lang="zh-CN" altLang="en-US" sz="1000"/>
              <a:t>userId、keyword、year、tag：从相应HTML元素中获取的输入值。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5558155" y="1765300"/>
            <a:ext cx="29495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/>
              <a:t> </a:t>
            </a:r>
            <a:r>
              <a:rPr lang="en-US" altLang="zh-CN" sz="1000"/>
              <a:t>FormData </a:t>
            </a:r>
            <a:r>
              <a:rPr lang="zh-CN" altLang="en-US" sz="1000"/>
              <a:t>对象用于构建以键值对形式表示的表单数据对象。</a:t>
            </a:r>
          </a:p>
          <a:p>
            <a:r>
              <a:rPr lang="zh-CN" altLang="en-US" sz="1000"/>
              <a:t>FormData对象将任务执行所需的数据以表单形式打包，以便通过fetch发送到服务器。</a:t>
            </a:r>
          </a:p>
          <a:p>
            <a:r>
              <a:rPr lang="zh-CN" altLang="en-US" sz="1000"/>
              <a:t>通过append方法将任务类型、用户ID、关键字、年份和标签等数据添加到FormData对象中。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558155" y="3104515"/>
            <a:ext cx="294957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/>
              <a:t>fetch </a:t>
            </a:r>
            <a:r>
              <a:rPr lang="zh-CN" altLang="en-US" sz="1000"/>
              <a:t>函数：用于发起网络请求，支持各种HTTP请求方法（例如GET、POST）。</a:t>
            </a:r>
          </a:p>
          <a:p>
            <a:r>
              <a:rPr lang="zh-CN" altLang="en-US" sz="1000"/>
              <a:t>利用</a:t>
            </a:r>
            <a:r>
              <a:rPr lang="en-US" altLang="zh-CN" sz="1000"/>
              <a:t> </a:t>
            </a:r>
            <a:r>
              <a:rPr lang="zh-CN" altLang="en-US" sz="1000"/>
              <a:t>fetch</a:t>
            </a:r>
            <a:r>
              <a:rPr lang="en-US" altLang="zh-CN" sz="1000"/>
              <a:t> </a:t>
            </a:r>
            <a:r>
              <a:rPr lang="zh-CN" altLang="en-US" sz="1000"/>
              <a:t>函数发送一个POST请求到指定的服务器端点'/taska'。</a:t>
            </a:r>
          </a:p>
          <a:p>
            <a:r>
              <a:rPr lang="zh-CN" altLang="en-US" sz="1000"/>
              <a:t>使用</a:t>
            </a:r>
            <a:r>
              <a:rPr lang="en-US" altLang="zh-CN" sz="1000"/>
              <a:t> </a:t>
            </a:r>
            <a:r>
              <a:rPr lang="zh-CN" altLang="en-US" sz="1000"/>
              <a:t>method</a:t>
            </a:r>
            <a:r>
              <a:rPr lang="en-US" altLang="zh-CN" sz="1000"/>
              <a:t> </a:t>
            </a:r>
            <a:r>
              <a:rPr lang="zh-CN" altLang="en-US" sz="1000"/>
              <a:t>: 'POST'指定请求方法，并将之前构建的FormData对象作为请求体body。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6630670" y="4943475"/>
            <a:ext cx="294957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formatresultsA </a:t>
            </a:r>
            <a:r>
              <a:rPr lang="zh-CN" altLang="en-US" sz="1000"/>
              <a:t>函数：</a:t>
            </a:r>
            <a:r>
              <a:rPr sz="1000"/>
              <a:t>用于将任务A的结果数据格式化为适当的字符串形式。</a:t>
            </a:r>
          </a:p>
          <a:p>
            <a:r>
              <a:rPr sz="1000"/>
              <a:t>在这段代码中的作用：</a:t>
            </a:r>
          </a:p>
          <a:p>
            <a:r>
              <a:rPr sz="1000"/>
              <a:t>接受从任务A执行函数返回的结果数据。</a:t>
            </a:r>
          </a:p>
          <a:p>
            <a:r>
              <a:rPr sz="1000"/>
              <a:t>遍历结果数组，将每个结果的电影名称、评分和标签信息构建为HTML格式的字符串。</a:t>
            </a:r>
          </a:p>
          <a:p>
            <a:r>
              <a:rPr sz="1000"/>
              <a:t>返回构建好的字符串，以便在页面上显示。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3" grpId="0"/>
      <p:bldP spid="13" grpId="1"/>
      <p:bldP spid="14" grpId="0"/>
      <p:bldP spid="14" grpId="1"/>
      <p:bldP spid="15" grpId="0"/>
      <p:bldP spid="15" grpId="1"/>
      <p:bldP spid="16" grpId="0"/>
      <p:bldP spid="16" grpId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e9295e59-b4df-47a3-9716-1ea91b69ab34"/>
  <p:tag name="COMMONDATA" val="eyJoZGlkIjoiODRmNzQ4ZDNhMjE0YjNjMzUxOTEwNWQ4MThkMDVhMGQ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1500</Words>
  <Application>Microsoft Office PowerPoint</Application>
  <PresentationFormat>宽屏</PresentationFormat>
  <Paragraphs>196</Paragraphs>
  <Slides>20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Söhne</vt:lpstr>
      <vt:lpstr>仿宋</vt:lpstr>
      <vt:lpstr>楷体</vt:lpstr>
      <vt:lpstr>思源黑体 CN Bold</vt:lpstr>
      <vt:lpstr>思源黑体 CN Light</vt:lpstr>
      <vt:lpstr>微软雅黑</vt:lpstr>
      <vt:lpstr>Arial</vt:lpstr>
      <vt:lpstr>Calibri</vt:lpstr>
      <vt:lpstr>Consolas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Makka Pakka</dc:creator>
  <cp:lastModifiedBy>钰晟 刘</cp:lastModifiedBy>
  <cp:revision>15</cp:revision>
  <dcterms:created xsi:type="dcterms:W3CDTF">2023-06-11T12:50:00Z</dcterms:created>
  <dcterms:modified xsi:type="dcterms:W3CDTF">2024-01-06T15:38:45Z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8E55E32A7A2445739DDF3A686847549D_12</vt:lpwstr>
  </property>
  <property fmtid="{D5CDD505-2E9C-101B-9397-08002B2CF9AE}" pid="3" name="KSOProductBuildVer">
    <vt:lpwstr>2052-12.1.0.16120</vt:lpwstr>
  </property>
</Properties>
</file>